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Lst>
  <p:notesMasterIdLst>
    <p:notesMasterId r:id="rId16"/>
  </p:notesMasterIdLst>
  <p:sldIdLst>
    <p:sldId id="256" r:id="rId3"/>
    <p:sldId id="257" r:id="rId4"/>
    <p:sldId id="259" r:id="rId5"/>
    <p:sldId id="260" r:id="rId6"/>
    <p:sldId id="266" r:id="rId7"/>
    <p:sldId id="267" r:id="rId8"/>
    <p:sldId id="268" r:id="rId9"/>
    <p:sldId id="269" r:id="rId10"/>
    <p:sldId id="270" r:id="rId11"/>
    <p:sldId id="271" r:id="rId12"/>
    <p:sldId id="272" r:id="rId13"/>
    <p:sldId id="262" r:id="rId14"/>
    <p:sldId id="265" r:id="rId15"/>
  </p:sldIdLst>
  <p:sldSz cx="12192000" cy="6858000"/>
  <p:notesSz cx="6858000" cy="9144000"/>
  <p:embeddedFontLst>
    <p:embeddedFont>
      <p:font typeface="Calibri" panose="020F0502020204030204" pitchFamily="34" charset="0"/>
      <p:regular r:id="rId17"/>
      <p:bold r:id="rId18"/>
      <p:italic r:id="rId19"/>
      <p:boldItalic r:id="rId20"/>
    </p:embeddedFont>
    <p:embeddedFont>
      <p:font typeface="Montserrat Light" panose="00000400000000000000" pitchFamily="2" charset="0"/>
      <p:regular r:id="rId21"/>
      <p:bold r:id="rId22"/>
      <p:italic r:id="rId23"/>
      <p:boldItalic r:id="rId24"/>
    </p:embeddedFont>
    <p:embeddedFont>
      <p:font typeface="Roboto Mono" panose="00000009000000000000" pitchFamily="49" charset="0"/>
      <p:regular r:id="rId25"/>
      <p:bold r:id="rId26"/>
      <p:italic r:id="rId27"/>
      <p:boldItalic r:id="rId28"/>
    </p:embeddedFont>
    <p:embeddedFont>
      <p:font typeface="Roboto Mono Light" panose="00000009000000000000" pitchFamily="49" charset="0"/>
      <p:regular r:id="rId29"/>
      <p:bold r:id="rId30"/>
      <p:italic r:id="rId31"/>
      <p:boldItalic r:id="rId32"/>
    </p:embeddedFont>
    <p:embeddedFont>
      <p:font typeface="Roboto Mono Medium" panose="00000009000000000000" pitchFamily="49" charset="0"/>
      <p:regular r:id="rId33"/>
      <p:bold r:id="rId34"/>
      <p:italic r:id="rId35"/>
      <p:boldItalic r:id="rId36"/>
    </p:embeddedFont>
    <p:embeddedFont>
      <p:font typeface="Sora" panose="020B0604020202020204" charset="0"/>
      <p:regular r:id="rId37"/>
      <p:bold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9" roundtripDataSignature="AMtx7mhwLghv9UCUDUhcBfdv9wPJIx1wS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48" d="100"/>
          <a:sy n="48" d="100"/>
        </p:scale>
        <p:origin x="77" y="65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2.fntdata"/><Relationship Id="rId26" Type="http://schemas.openxmlformats.org/officeDocument/2006/relationships/font" Target="fonts/font10.fntdata"/><Relationship Id="rId39" Type="http://customschemas.google.com/relationships/presentationmetadata" Target="metadata"/><Relationship Id="rId3" Type="http://schemas.openxmlformats.org/officeDocument/2006/relationships/slide" Target="slides/slide1.xml"/><Relationship Id="rId21" Type="http://schemas.openxmlformats.org/officeDocument/2006/relationships/font" Target="fonts/font5.fntdata"/><Relationship Id="rId34" Type="http://schemas.openxmlformats.org/officeDocument/2006/relationships/font" Target="fonts/font18.fntdata"/><Relationship Id="rId42"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font" Target="fonts/font22.fntdata"/><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font" Target="fonts/font21.fntdata"/><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10" Type="http://schemas.openxmlformats.org/officeDocument/2006/relationships/slide" Target="slides/slide8.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43"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3" name="Google Shape;183;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4" name="Google Shape;184;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440372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559342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142ad2f6649_0_13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5" name="Google Shape;225;g142ad2f6649_0_1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1c19338028d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3" name="Google Shape;243;g1c19338028d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44" name="Google Shape;244;g1c19338028d_0_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13</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5" name="Google Shape;19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7" name="Google Shape;20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569934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736405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18891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104645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91192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70"/>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70"/>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9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9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9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9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9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9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9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9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9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9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1"/>
        <p:cNvGrpSpPr/>
        <p:nvPr/>
      </p:nvGrpSpPr>
      <p:grpSpPr>
        <a:xfrm>
          <a:off x="0" y="0"/>
          <a:ext cx="0" cy="0"/>
          <a:chOff x="0" y="0"/>
          <a:chExt cx="0" cy="0"/>
        </a:xfrm>
      </p:grpSpPr>
      <p:sp>
        <p:nvSpPr>
          <p:cNvPr id="92" name="Google Shape;92;p73"/>
          <p:cNvSpPr txBox="1">
            <a:spLocks noGrp="1"/>
          </p:cNvSpPr>
          <p:nvPr>
            <p:ph type="title"/>
          </p:nvPr>
        </p:nvSpPr>
        <p:spPr>
          <a:xfrm>
            <a:off x="388943" y="365125"/>
            <a:ext cx="11401542"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Sora"/>
              <a:buNone/>
              <a:defRPr sz="32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93" name="Google Shape;93;p73"/>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94" name="Google Shape;94;p73"/>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95" name="Google Shape;95;p73"/>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96" name="Google Shape;96;p73"/>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97" name="Google Shape;97;p73"/>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cxnSp>
        <p:nvCxnSpPr>
          <p:cNvPr id="98" name="Google Shape;98;p73"/>
          <p:cNvCxnSpPr/>
          <p:nvPr/>
        </p:nvCxnSpPr>
        <p:spPr>
          <a:xfrm>
            <a:off x="504885" y="1224951"/>
            <a:ext cx="3640347" cy="0"/>
          </a:xfrm>
          <a:prstGeom prst="straightConnector1">
            <a:avLst/>
          </a:prstGeom>
          <a:noFill/>
          <a:ln w="28575" cap="flat" cmpd="sng">
            <a:solidFill>
              <a:srgbClr val="F3C145"/>
            </a:solidFill>
            <a:prstDash val="solid"/>
            <a:miter lim="800000"/>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99"/>
        <p:cNvGrpSpPr/>
        <p:nvPr/>
      </p:nvGrpSpPr>
      <p:grpSpPr>
        <a:xfrm>
          <a:off x="0" y="0"/>
          <a:ext cx="0" cy="0"/>
          <a:chOff x="0" y="0"/>
          <a:chExt cx="0" cy="0"/>
        </a:xfrm>
      </p:grpSpPr>
      <p:sp>
        <p:nvSpPr>
          <p:cNvPr id="100" name="Google Shape;100;p74"/>
          <p:cNvSpPr txBox="1">
            <a:spLocks noGrp="1"/>
          </p:cNvSpPr>
          <p:nvPr>
            <p:ph type="title"/>
          </p:nvPr>
        </p:nvSpPr>
        <p:spPr>
          <a:xfrm>
            <a:off x="316523" y="2691441"/>
            <a:ext cx="11582400" cy="896565"/>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rgbClr val="103864"/>
              </a:buClr>
              <a:buSzPts val="4400"/>
              <a:buFont typeface="Sora"/>
              <a:buNone/>
              <a:defRPr sz="44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101" name="Google Shape;101;p74"/>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02" name="Google Shape;102;p74"/>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
        <p:nvSpPr>
          <p:cNvPr id="103" name="Google Shape;103;p74"/>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pic>
        <p:nvPicPr>
          <p:cNvPr id="104" name="Google Shape;104;p74"/>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05" name="Google Shape;105;p74"/>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cxnSp>
        <p:nvCxnSpPr>
          <p:cNvPr id="106" name="Google Shape;106;p74"/>
          <p:cNvCxnSpPr/>
          <p:nvPr/>
        </p:nvCxnSpPr>
        <p:spPr>
          <a:xfrm>
            <a:off x="3969975" y="3588007"/>
            <a:ext cx="4252050" cy="0"/>
          </a:xfrm>
          <a:prstGeom prst="straightConnector1">
            <a:avLst/>
          </a:prstGeom>
          <a:noFill/>
          <a:ln w="28575" cap="flat" cmpd="sng">
            <a:solidFill>
              <a:srgbClr val="F3C145"/>
            </a:solidFill>
            <a:prstDash val="solid"/>
            <a:miter lim="800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15"/>
        <p:cNvGrpSpPr/>
        <p:nvPr/>
      </p:nvGrpSpPr>
      <p:grpSpPr>
        <a:xfrm>
          <a:off x="0" y="0"/>
          <a:ext cx="0" cy="0"/>
          <a:chOff x="0" y="0"/>
          <a:chExt cx="0" cy="0"/>
        </a:xfrm>
      </p:grpSpPr>
      <p:sp>
        <p:nvSpPr>
          <p:cNvPr id="116" name="Google Shape;116;p75"/>
          <p:cNvSpPr txBox="1"/>
          <p:nvPr/>
        </p:nvSpPr>
        <p:spPr>
          <a:xfrm>
            <a:off x="2499208" y="6356350"/>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888888"/>
              </a:solidFill>
              <a:latin typeface="Calibri"/>
              <a:ea typeface="Calibri"/>
              <a:cs typeface="Calibri"/>
              <a:sym typeface="Calibri"/>
            </a:endParaRPr>
          </a:p>
        </p:txBody>
      </p:sp>
      <p:cxnSp>
        <p:nvCxnSpPr>
          <p:cNvPr id="117" name="Google Shape;117;p75"/>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18" name="Google Shape;118;p75"/>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
        <p:nvSpPr>
          <p:cNvPr id="119" name="Google Shape;119;p75"/>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20" name="Google Shape;120;p75"/>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extLst>
    <p:ext uri="{DCECCB84-F9BA-43D5-87BE-67443E8EF086}">
      <p15:sldGuideLst xmlns:p15="http://schemas.microsoft.com/office/powerpoint/2012/main">
        <p15:guide id="1" pos="240">
          <p15:clr>
            <a:srgbClr val="FBAE40"/>
          </p15:clr>
        </p15:guide>
        <p15:guide id="2" pos="7440">
          <p15:clr>
            <a:srgbClr val="FBAE40"/>
          </p15:clr>
        </p15:guide>
        <p15:guide id="3" orient="horz" pos="192">
          <p15:clr>
            <a:srgbClr val="FBAE40"/>
          </p15:clr>
        </p15:guide>
        <p15:guide id="4" orient="horz" pos="4128">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21"/>
        <p:cNvGrpSpPr/>
        <p:nvPr/>
      </p:nvGrpSpPr>
      <p:grpSpPr>
        <a:xfrm>
          <a:off x="0" y="0"/>
          <a:ext cx="0" cy="0"/>
          <a:chOff x="0" y="0"/>
          <a:chExt cx="0" cy="0"/>
        </a:xfrm>
      </p:grpSpPr>
      <p:sp>
        <p:nvSpPr>
          <p:cNvPr id="122" name="Google Shape;122;p76"/>
          <p:cNvSpPr txBox="1">
            <a:spLocks noGrp="1"/>
          </p:cNvSpPr>
          <p:nvPr>
            <p:ph type="title"/>
          </p:nvPr>
        </p:nvSpPr>
        <p:spPr>
          <a:xfrm>
            <a:off x="388943" y="365125"/>
            <a:ext cx="11419126"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Sora"/>
              <a:buNone/>
              <a:defRPr sz="32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3" name="Google Shape;123;p76"/>
          <p:cNvSpPr txBox="1">
            <a:spLocks noGrp="1"/>
          </p:cNvSpPr>
          <p:nvPr>
            <p:ph type="body" idx="1"/>
          </p:nvPr>
        </p:nvSpPr>
        <p:spPr>
          <a:xfrm>
            <a:off x="388943" y="1825625"/>
            <a:ext cx="5854700" cy="435133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Sora"/>
                <a:ea typeface="Sora"/>
                <a:cs typeface="Sora"/>
                <a:sym typeface="Sora"/>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Sora"/>
                <a:ea typeface="Sora"/>
                <a:cs typeface="Sora"/>
                <a:sym typeface="Sora"/>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Sora"/>
                <a:ea typeface="Sora"/>
                <a:cs typeface="Sora"/>
                <a:sym typeface="Sora"/>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4" name="Google Shape;124;p76"/>
          <p:cNvSpPr txBox="1">
            <a:spLocks noGrp="1"/>
          </p:cNvSpPr>
          <p:nvPr>
            <p:ph type="body" idx="2"/>
          </p:nvPr>
        </p:nvSpPr>
        <p:spPr>
          <a:xfrm>
            <a:off x="6172199" y="1825625"/>
            <a:ext cx="5630857" cy="435133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Sora"/>
                <a:ea typeface="Sora"/>
                <a:cs typeface="Sora"/>
                <a:sym typeface="Sora"/>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Sora"/>
                <a:ea typeface="Sora"/>
                <a:cs typeface="Sora"/>
                <a:sym typeface="Sora"/>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Sora"/>
                <a:ea typeface="Sora"/>
                <a:cs typeface="Sora"/>
                <a:sym typeface="Sora"/>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25" name="Google Shape;125;p76"/>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26" name="Google Shape;126;p76"/>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27" name="Google Shape;127;p76"/>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28" name="Google Shape;128;p76"/>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29" name="Google Shape;129;p76"/>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30"/>
        <p:cNvGrpSpPr/>
        <p:nvPr/>
      </p:nvGrpSpPr>
      <p:grpSpPr>
        <a:xfrm>
          <a:off x="0" y="0"/>
          <a:ext cx="0" cy="0"/>
          <a:chOff x="0" y="0"/>
          <a:chExt cx="0" cy="0"/>
        </a:xfrm>
      </p:grpSpPr>
      <p:sp>
        <p:nvSpPr>
          <p:cNvPr id="131" name="Google Shape;131;p77"/>
          <p:cNvSpPr txBox="1">
            <a:spLocks noGrp="1"/>
          </p:cNvSpPr>
          <p:nvPr>
            <p:ph type="title"/>
          </p:nvPr>
        </p:nvSpPr>
        <p:spPr>
          <a:xfrm>
            <a:off x="388943" y="365125"/>
            <a:ext cx="11391889"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Roboto Mono Medium"/>
              <a:buNone/>
              <a:defRPr sz="3200">
                <a:solidFill>
                  <a:srgbClr val="103864"/>
                </a:solidFill>
                <a:latin typeface="Roboto Mono Medium"/>
                <a:ea typeface="Roboto Mono Medium"/>
                <a:cs typeface="Roboto Mono Medium"/>
                <a:sym typeface="Roboto Mono Medium"/>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77"/>
          <p:cNvSpPr txBox="1">
            <a:spLocks noGrp="1"/>
          </p:cNvSpPr>
          <p:nvPr>
            <p:ph type="body" idx="1"/>
          </p:nvPr>
        </p:nvSpPr>
        <p:spPr>
          <a:xfrm>
            <a:off x="388944" y="1681163"/>
            <a:ext cx="5608632"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rgbClr val="103864"/>
              </a:buClr>
              <a:buSzPts val="2400"/>
              <a:buNone/>
              <a:defRPr sz="2400" b="1">
                <a:solidFill>
                  <a:srgbClr val="103864"/>
                </a:solidFill>
                <a:latin typeface="Roboto Mono Medium"/>
                <a:ea typeface="Roboto Mono Medium"/>
                <a:cs typeface="Roboto Mono Medium"/>
                <a:sym typeface="Roboto Mono Medium"/>
              </a:defRPr>
            </a:lvl1pPr>
            <a:lvl2pPr marL="914400" lvl="1" indent="-228600" algn="l">
              <a:lnSpc>
                <a:spcPct val="90000"/>
              </a:lnSpc>
              <a:spcBef>
                <a:spcPts val="500"/>
              </a:spcBef>
              <a:spcAft>
                <a:spcPts val="0"/>
              </a:spcAft>
              <a:buClr>
                <a:srgbClr val="103864"/>
              </a:buClr>
              <a:buSzPts val="2000"/>
              <a:buNone/>
              <a:defRPr sz="2000" b="1"/>
            </a:lvl2pPr>
            <a:lvl3pPr marL="1371600" lvl="2" indent="-228600" algn="l">
              <a:lnSpc>
                <a:spcPct val="90000"/>
              </a:lnSpc>
              <a:spcBef>
                <a:spcPts val="500"/>
              </a:spcBef>
              <a:spcAft>
                <a:spcPts val="0"/>
              </a:spcAft>
              <a:buClr>
                <a:srgbClr val="103864"/>
              </a:buClr>
              <a:buSzPts val="1800"/>
              <a:buNone/>
              <a:defRPr sz="1800" b="1"/>
            </a:lvl3pPr>
            <a:lvl4pPr marL="1828800" lvl="3" indent="-228600" algn="l">
              <a:lnSpc>
                <a:spcPct val="90000"/>
              </a:lnSpc>
              <a:spcBef>
                <a:spcPts val="500"/>
              </a:spcBef>
              <a:spcAft>
                <a:spcPts val="0"/>
              </a:spcAft>
              <a:buClr>
                <a:srgbClr val="103864"/>
              </a:buClr>
              <a:buSzPts val="1600"/>
              <a:buNone/>
              <a:defRPr sz="1600" b="1"/>
            </a:lvl4pPr>
            <a:lvl5pPr marL="2286000" lvl="4" indent="-228600" algn="l">
              <a:lnSpc>
                <a:spcPct val="90000"/>
              </a:lnSpc>
              <a:spcBef>
                <a:spcPts val="500"/>
              </a:spcBef>
              <a:spcAft>
                <a:spcPts val="0"/>
              </a:spcAft>
              <a:buClr>
                <a:srgbClr val="103864"/>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33" name="Google Shape;133;p77"/>
          <p:cNvSpPr txBox="1">
            <a:spLocks noGrp="1"/>
          </p:cNvSpPr>
          <p:nvPr>
            <p:ph type="body" idx="2"/>
          </p:nvPr>
        </p:nvSpPr>
        <p:spPr>
          <a:xfrm>
            <a:off x="388944" y="2505075"/>
            <a:ext cx="5608632" cy="368458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a:ea typeface="Roboto Mono"/>
                <a:cs typeface="Roboto Mono"/>
                <a:sym typeface="Roboto Mono"/>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a:ea typeface="Roboto Mono"/>
                <a:cs typeface="Roboto Mono"/>
                <a:sym typeface="Roboto Mono"/>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a:ea typeface="Roboto Mono"/>
                <a:cs typeface="Roboto Mono"/>
                <a:sym typeface="Roboto Mono"/>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4" name="Google Shape;134;p77"/>
          <p:cNvSpPr txBox="1">
            <a:spLocks noGrp="1"/>
          </p:cNvSpPr>
          <p:nvPr>
            <p:ph type="body" idx="3"/>
          </p:nvPr>
        </p:nvSpPr>
        <p:spPr>
          <a:xfrm>
            <a:off x="6172200" y="1681163"/>
            <a:ext cx="5608632"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rgbClr val="103864"/>
              </a:buClr>
              <a:buSzPts val="2400"/>
              <a:buNone/>
              <a:defRPr sz="2400" b="1">
                <a:solidFill>
                  <a:srgbClr val="103864"/>
                </a:solidFill>
                <a:latin typeface="Roboto Mono Medium"/>
                <a:ea typeface="Roboto Mono Medium"/>
                <a:cs typeface="Roboto Mono Medium"/>
                <a:sym typeface="Roboto Mono Medium"/>
              </a:defRPr>
            </a:lvl1pPr>
            <a:lvl2pPr marL="914400" lvl="1" indent="-228600" algn="l">
              <a:lnSpc>
                <a:spcPct val="90000"/>
              </a:lnSpc>
              <a:spcBef>
                <a:spcPts val="500"/>
              </a:spcBef>
              <a:spcAft>
                <a:spcPts val="0"/>
              </a:spcAft>
              <a:buClr>
                <a:srgbClr val="103864"/>
              </a:buClr>
              <a:buSzPts val="2000"/>
              <a:buNone/>
              <a:defRPr sz="2000" b="1"/>
            </a:lvl2pPr>
            <a:lvl3pPr marL="1371600" lvl="2" indent="-228600" algn="l">
              <a:lnSpc>
                <a:spcPct val="90000"/>
              </a:lnSpc>
              <a:spcBef>
                <a:spcPts val="500"/>
              </a:spcBef>
              <a:spcAft>
                <a:spcPts val="0"/>
              </a:spcAft>
              <a:buClr>
                <a:srgbClr val="103864"/>
              </a:buClr>
              <a:buSzPts val="1800"/>
              <a:buNone/>
              <a:defRPr sz="1800" b="1"/>
            </a:lvl3pPr>
            <a:lvl4pPr marL="1828800" lvl="3" indent="-228600" algn="l">
              <a:lnSpc>
                <a:spcPct val="90000"/>
              </a:lnSpc>
              <a:spcBef>
                <a:spcPts val="500"/>
              </a:spcBef>
              <a:spcAft>
                <a:spcPts val="0"/>
              </a:spcAft>
              <a:buClr>
                <a:srgbClr val="103864"/>
              </a:buClr>
              <a:buSzPts val="1600"/>
              <a:buNone/>
              <a:defRPr sz="1600" b="1"/>
            </a:lvl4pPr>
            <a:lvl5pPr marL="2286000" lvl="4" indent="-228600" algn="l">
              <a:lnSpc>
                <a:spcPct val="90000"/>
              </a:lnSpc>
              <a:spcBef>
                <a:spcPts val="500"/>
              </a:spcBef>
              <a:spcAft>
                <a:spcPts val="0"/>
              </a:spcAft>
              <a:buClr>
                <a:srgbClr val="103864"/>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35" name="Google Shape;135;p77"/>
          <p:cNvSpPr txBox="1">
            <a:spLocks noGrp="1"/>
          </p:cNvSpPr>
          <p:nvPr>
            <p:ph type="body" idx="4"/>
          </p:nvPr>
        </p:nvSpPr>
        <p:spPr>
          <a:xfrm>
            <a:off x="6172200" y="2505075"/>
            <a:ext cx="5608632" cy="368458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Medium"/>
                <a:ea typeface="Roboto Mono Medium"/>
                <a:cs typeface="Roboto Mono Medium"/>
                <a:sym typeface="Roboto Mono Medium"/>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Medium"/>
                <a:ea typeface="Roboto Mono Medium"/>
                <a:cs typeface="Roboto Mono Medium"/>
                <a:sym typeface="Roboto Mono Medium"/>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Medium"/>
                <a:ea typeface="Roboto Mono Medium"/>
                <a:cs typeface="Roboto Mono Medium"/>
                <a:sym typeface="Roboto Mono Medium"/>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36" name="Google Shape;136;p77"/>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37" name="Google Shape;137;p77"/>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38" name="Google Shape;138;p77"/>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39" name="Google Shape;139;p77"/>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40" name="Google Shape;140;p77"/>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1"/>
        <p:cNvGrpSpPr/>
        <p:nvPr/>
      </p:nvGrpSpPr>
      <p:grpSpPr>
        <a:xfrm>
          <a:off x="0" y="0"/>
          <a:ext cx="0" cy="0"/>
          <a:chOff x="0" y="0"/>
          <a:chExt cx="0" cy="0"/>
        </a:xfrm>
      </p:grpSpPr>
      <p:cxnSp>
        <p:nvCxnSpPr>
          <p:cNvPr id="142" name="Google Shape;142;p78"/>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43" name="Google Shape;143;p78"/>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44" name="Google Shape;144;p78"/>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45" name="Google Shape;145;p78"/>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46" name="Google Shape;146;p78"/>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47"/>
        <p:cNvGrpSpPr/>
        <p:nvPr/>
      </p:nvGrpSpPr>
      <p:grpSpPr>
        <a:xfrm>
          <a:off x="0" y="0"/>
          <a:ext cx="0" cy="0"/>
          <a:chOff x="0" y="0"/>
          <a:chExt cx="0" cy="0"/>
        </a:xfrm>
      </p:grpSpPr>
      <p:sp>
        <p:nvSpPr>
          <p:cNvPr id="148" name="Google Shape;148;p79"/>
          <p:cNvSpPr txBox="1">
            <a:spLocks noGrp="1"/>
          </p:cNvSpPr>
          <p:nvPr>
            <p:ph type="title"/>
          </p:nvPr>
        </p:nvSpPr>
        <p:spPr>
          <a:xfrm>
            <a:off x="388944" y="457200"/>
            <a:ext cx="4383082"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03864"/>
              </a:buClr>
              <a:buSzPts val="2800"/>
              <a:buFont typeface="Roboto Mono Light"/>
              <a:buNone/>
              <a:defRPr sz="2800">
                <a:solidFill>
                  <a:srgbClr val="103864"/>
                </a:solidFill>
                <a:latin typeface="Roboto Mono Light"/>
                <a:ea typeface="Roboto Mono Light"/>
                <a:cs typeface="Roboto Mono Light"/>
                <a:sym typeface="Roboto Mono Light"/>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p79"/>
          <p:cNvSpPr txBox="1">
            <a:spLocks noGrp="1"/>
          </p:cNvSpPr>
          <p:nvPr>
            <p:ph type="body" idx="1"/>
          </p:nvPr>
        </p:nvSpPr>
        <p:spPr>
          <a:xfrm>
            <a:off x="5183188" y="987425"/>
            <a:ext cx="6619868" cy="4873625"/>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103864"/>
              </a:buClr>
              <a:buSzPts val="2800"/>
              <a:buChar char="•"/>
              <a:defRPr sz="2800">
                <a:solidFill>
                  <a:srgbClr val="103864"/>
                </a:solidFill>
                <a:latin typeface="Roboto Mono"/>
                <a:ea typeface="Roboto Mono"/>
                <a:cs typeface="Roboto Mono"/>
                <a:sym typeface="Roboto Mono"/>
              </a:defRPr>
            </a:lvl1pPr>
            <a:lvl2pPr marL="914400" lvl="1" indent="-381000" algn="l">
              <a:lnSpc>
                <a:spcPct val="90000"/>
              </a:lnSpc>
              <a:spcBef>
                <a:spcPts val="500"/>
              </a:spcBef>
              <a:spcAft>
                <a:spcPts val="0"/>
              </a:spcAft>
              <a:buClr>
                <a:srgbClr val="103864"/>
              </a:buClr>
              <a:buSzPts val="2400"/>
              <a:buChar char="•"/>
              <a:defRPr sz="2400">
                <a:solidFill>
                  <a:srgbClr val="103864"/>
                </a:solidFill>
                <a:latin typeface="Roboto Mono"/>
                <a:ea typeface="Roboto Mono"/>
                <a:cs typeface="Roboto Mono"/>
                <a:sym typeface="Roboto Mono"/>
              </a:defRPr>
            </a:lvl2pPr>
            <a:lvl3pPr marL="1371600" lvl="2" indent="-355600" algn="l">
              <a:lnSpc>
                <a:spcPct val="90000"/>
              </a:lnSpc>
              <a:spcBef>
                <a:spcPts val="500"/>
              </a:spcBef>
              <a:spcAft>
                <a:spcPts val="0"/>
              </a:spcAft>
              <a:buClr>
                <a:srgbClr val="103864"/>
              </a:buClr>
              <a:buSzPts val="2000"/>
              <a:buChar char="•"/>
              <a:defRPr sz="2000">
                <a:solidFill>
                  <a:srgbClr val="103864"/>
                </a:solidFill>
                <a:latin typeface="Roboto Mono"/>
                <a:ea typeface="Roboto Mono"/>
                <a:cs typeface="Roboto Mono"/>
                <a:sym typeface="Roboto Mono"/>
              </a:defRPr>
            </a:lvl3pPr>
            <a:lvl4pPr marL="1828800" lvl="3" indent="-342900" algn="l">
              <a:lnSpc>
                <a:spcPct val="90000"/>
              </a:lnSpc>
              <a:spcBef>
                <a:spcPts val="500"/>
              </a:spcBef>
              <a:spcAft>
                <a:spcPts val="0"/>
              </a:spcAft>
              <a:buClr>
                <a:srgbClr val="103864"/>
              </a:buClr>
              <a:buSzPts val="1800"/>
              <a:buChar char="•"/>
              <a:defRPr sz="1800">
                <a:solidFill>
                  <a:srgbClr val="103864"/>
                </a:solidFill>
                <a:latin typeface="Roboto Mono"/>
                <a:ea typeface="Roboto Mono"/>
                <a:cs typeface="Roboto Mono"/>
                <a:sym typeface="Roboto Mono"/>
              </a:defRPr>
            </a:lvl4pPr>
            <a:lvl5pPr marL="2286000" lvl="4" indent="-342900" algn="l">
              <a:lnSpc>
                <a:spcPct val="90000"/>
              </a:lnSpc>
              <a:spcBef>
                <a:spcPts val="500"/>
              </a:spcBef>
              <a:spcAft>
                <a:spcPts val="0"/>
              </a:spcAft>
              <a:buClr>
                <a:srgbClr val="103864"/>
              </a:buClr>
              <a:buSzPts val="1800"/>
              <a:buChar char="•"/>
              <a:defRPr sz="1800">
                <a:solidFill>
                  <a:srgbClr val="103864"/>
                </a:solidFill>
                <a:latin typeface="Roboto Mono"/>
                <a:ea typeface="Roboto Mono"/>
                <a:cs typeface="Roboto Mono"/>
                <a:sym typeface="Roboto Mono"/>
              </a:defRPr>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50" name="Google Shape;150;p79"/>
          <p:cNvSpPr txBox="1">
            <a:spLocks noGrp="1"/>
          </p:cNvSpPr>
          <p:nvPr>
            <p:ph type="body" idx="2"/>
          </p:nvPr>
        </p:nvSpPr>
        <p:spPr>
          <a:xfrm>
            <a:off x="388944" y="2057400"/>
            <a:ext cx="4383082"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103864"/>
              </a:buClr>
              <a:buSzPts val="1200"/>
              <a:buNone/>
              <a:defRPr sz="1200">
                <a:solidFill>
                  <a:srgbClr val="103864"/>
                </a:solidFill>
                <a:latin typeface="Roboto Mono"/>
                <a:ea typeface="Roboto Mono"/>
                <a:cs typeface="Roboto Mono"/>
                <a:sym typeface="Roboto Mono"/>
              </a:defRPr>
            </a:lvl1pPr>
            <a:lvl2pPr marL="914400" lvl="1" indent="-228600" algn="l">
              <a:lnSpc>
                <a:spcPct val="90000"/>
              </a:lnSpc>
              <a:spcBef>
                <a:spcPts val="500"/>
              </a:spcBef>
              <a:spcAft>
                <a:spcPts val="0"/>
              </a:spcAft>
              <a:buClr>
                <a:srgbClr val="103864"/>
              </a:buClr>
              <a:buSzPts val="1400"/>
              <a:buNone/>
              <a:defRPr sz="1400"/>
            </a:lvl2pPr>
            <a:lvl3pPr marL="1371600" lvl="2" indent="-228600" algn="l">
              <a:lnSpc>
                <a:spcPct val="90000"/>
              </a:lnSpc>
              <a:spcBef>
                <a:spcPts val="500"/>
              </a:spcBef>
              <a:spcAft>
                <a:spcPts val="0"/>
              </a:spcAft>
              <a:buClr>
                <a:srgbClr val="103864"/>
              </a:buClr>
              <a:buSzPts val="1200"/>
              <a:buNone/>
              <a:defRPr sz="1200"/>
            </a:lvl3pPr>
            <a:lvl4pPr marL="1828800" lvl="3" indent="-228600" algn="l">
              <a:lnSpc>
                <a:spcPct val="90000"/>
              </a:lnSpc>
              <a:spcBef>
                <a:spcPts val="500"/>
              </a:spcBef>
              <a:spcAft>
                <a:spcPts val="0"/>
              </a:spcAft>
              <a:buClr>
                <a:srgbClr val="103864"/>
              </a:buClr>
              <a:buSzPts val="1000"/>
              <a:buNone/>
              <a:defRPr sz="1000"/>
            </a:lvl4pPr>
            <a:lvl5pPr marL="2286000" lvl="4" indent="-228600" algn="l">
              <a:lnSpc>
                <a:spcPct val="90000"/>
              </a:lnSpc>
              <a:spcBef>
                <a:spcPts val="500"/>
              </a:spcBef>
              <a:spcAft>
                <a:spcPts val="0"/>
              </a:spcAft>
              <a:buClr>
                <a:srgbClr val="103864"/>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cxnSp>
        <p:nvCxnSpPr>
          <p:cNvPr id="151" name="Google Shape;151;p79"/>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52" name="Google Shape;152;p79"/>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53" name="Google Shape;153;p79"/>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54" name="Google Shape;154;p79"/>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55" name="Google Shape;155;p79"/>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56"/>
        <p:cNvGrpSpPr/>
        <p:nvPr/>
      </p:nvGrpSpPr>
      <p:grpSpPr>
        <a:xfrm>
          <a:off x="0" y="0"/>
          <a:ext cx="0" cy="0"/>
          <a:chOff x="0" y="0"/>
          <a:chExt cx="0" cy="0"/>
        </a:xfrm>
      </p:grpSpPr>
      <p:sp>
        <p:nvSpPr>
          <p:cNvPr id="157" name="Google Shape;157;p80"/>
          <p:cNvSpPr txBox="1">
            <a:spLocks noGrp="1"/>
          </p:cNvSpPr>
          <p:nvPr>
            <p:ph type="title"/>
          </p:nvPr>
        </p:nvSpPr>
        <p:spPr>
          <a:xfrm>
            <a:off x="388944" y="457200"/>
            <a:ext cx="4383082"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03864"/>
              </a:buClr>
              <a:buSzPts val="3200"/>
              <a:buFont typeface="Roboto Mono Medium"/>
              <a:buNone/>
              <a:defRPr sz="3200">
                <a:solidFill>
                  <a:srgbClr val="103864"/>
                </a:solidFill>
                <a:latin typeface="Roboto Mono Medium"/>
                <a:ea typeface="Roboto Mono Medium"/>
                <a:cs typeface="Roboto Mono Medium"/>
                <a:sym typeface="Roboto Mono Medium"/>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80"/>
          <p:cNvSpPr>
            <a:spLocks noGrp="1"/>
          </p:cNvSpPr>
          <p:nvPr>
            <p:ph type="pic" idx="2"/>
          </p:nvPr>
        </p:nvSpPr>
        <p:spPr>
          <a:xfrm>
            <a:off x="5183188" y="457201"/>
            <a:ext cx="6619868" cy="5403850"/>
          </a:xfrm>
          <a:prstGeom prst="rect">
            <a:avLst/>
          </a:prstGeom>
          <a:noFill/>
          <a:ln>
            <a:noFill/>
          </a:ln>
        </p:spPr>
      </p:sp>
      <p:sp>
        <p:nvSpPr>
          <p:cNvPr id="159" name="Google Shape;159;p80"/>
          <p:cNvSpPr txBox="1">
            <a:spLocks noGrp="1"/>
          </p:cNvSpPr>
          <p:nvPr>
            <p:ph type="body" idx="1"/>
          </p:nvPr>
        </p:nvSpPr>
        <p:spPr>
          <a:xfrm>
            <a:off x="388944" y="2057400"/>
            <a:ext cx="4383082"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103864"/>
              </a:buClr>
              <a:buSzPts val="1200"/>
              <a:buNone/>
              <a:defRPr sz="1200">
                <a:solidFill>
                  <a:srgbClr val="103864"/>
                </a:solidFill>
                <a:latin typeface="Roboto Mono"/>
                <a:ea typeface="Roboto Mono"/>
                <a:cs typeface="Roboto Mono"/>
                <a:sym typeface="Roboto Mono"/>
              </a:defRPr>
            </a:lvl1pPr>
            <a:lvl2pPr marL="914400" lvl="1" indent="-228600" algn="l">
              <a:lnSpc>
                <a:spcPct val="90000"/>
              </a:lnSpc>
              <a:spcBef>
                <a:spcPts val="500"/>
              </a:spcBef>
              <a:spcAft>
                <a:spcPts val="0"/>
              </a:spcAft>
              <a:buClr>
                <a:srgbClr val="103864"/>
              </a:buClr>
              <a:buSzPts val="1400"/>
              <a:buNone/>
              <a:defRPr sz="1400"/>
            </a:lvl2pPr>
            <a:lvl3pPr marL="1371600" lvl="2" indent="-228600" algn="l">
              <a:lnSpc>
                <a:spcPct val="90000"/>
              </a:lnSpc>
              <a:spcBef>
                <a:spcPts val="500"/>
              </a:spcBef>
              <a:spcAft>
                <a:spcPts val="0"/>
              </a:spcAft>
              <a:buClr>
                <a:srgbClr val="103864"/>
              </a:buClr>
              <a:buSzPts val="1200"/>
              <a:buNone/>
              <a:defRPr sz="1200"/>
            </a:lvl3pPr>
            <a:lvl4pPr marL="1828800" lvl="3" indent="-228600" algn="l">
              <a:lnSpc>
                <a:spcPct val="90000"/>
              </a:lnSpc>
              <a:spcBef>
                <a:spcPts val="500"/>
              </a:spcBef>
              <a:spcAft>
                <a:spcPts val="0"/>
              </a:spcAft>
              <a:buClr>
                <a:srgbClr val="103864"/>
              </a:buClr>
              <a:buSzPts val="1000"/>
              <a:buNone/>
              <a:defRPr sz="1000"/>
            </a:lvl4pPr>
            <a:lvl5pPr marL="2286000" lvl="4" indent="-228600" algn="l">
              <a:lnSpc>
                <a:spcPct val="90000"/>
              </a:lnSpc>
              <a:spcBef>
                <a:spcPts val="500"/>
              </a:spcBef>
              <a:spcAft>
                <a:spcPts val="0"/>
              </a:spcAft>
              <a:buClr>
                <a:srgbClr val="103864"/>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cxnSp>
        <p:nvCxnSpPr>
          <p:cNvPr id="160" name="Google Shape;160;p80"/>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61" name="Google Shape;161;p80"/>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62" name="Google Shape;162;p80"/>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63" name="Google Shape;163;p80"/>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64" name="Google Shape;164;p80"/>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8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8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8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8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8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65"/>
        <p:cNvGrpSpPr/>
        <p:nvPr/>
      </p:nvGrpSpPr>
      <p:grpSpPr>
        <a:xfrm>
          <a:off x="0" y="0"/>
          <a:ext cx="0" cy="0"/>
          <a:chOff x="0" y="0"/>
          <a:chExt cx="0" cy="0"/>
        </a:xfrm>
      </p:grpSpPr>
      <p:sp>
        <p:nvSpPr>
          <p:cNvPr id="166" name="Google Shape;166;p81"/>
          <p:cNvSpPr txBox="1">
            <a:spLocks noGrp="1"/>
          </p:cNvSpPr>
          <p:nvPr>
            <p:ph type="title"/>
          </p:nvPr>
        </p:nvSpPr>
        <p:spPr>
          <a:xfrm>
            <a:off x="388943" y="365125"/>
            <a:ext cx="11414113"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Roboto Mono Medium"/>
              <a:buNone/>
              <a:defRPr sz="3200">
                <a:solidFill>
                  <a:srgbClr val="103864"/>
                </a:solidFill>
                <a:latin typeface="Roboto Mono Medium"/>
                <a:ea typeface="Roboto Mono Medium"/>
                <a:cs typeface="Roboto Mono Medium"/>
                <a:sym typeface="Roboto Mono Medium"/>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7" name="Google Shape;167;p81"/>
          <p:cNvSpPr txBox="1">
            <a:spLocks noGrp="1"/>
          </p:cNvSpPr>
          <p:nvPr>
            <p:ph type="body" idx="1"/>
          </p:nvPr>
        </p:nvSpPr>
        <p:spPr>
          <a:xfrm rot="5400000">
            <a:off x="3920330" y="-1705762"/>
            <a:ext cx="4351338" cy="11414113"/>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a:ea typeface="Roboto Mono"/>
                <a:cs typeface="Roboto Mono"/>
                <a:sym typeface="Roboto Mono"/>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a:ea typeface="Roboto Mono"/>
                <a:cs typeface="Roboto Mono"/>
                <a:sym typeface="Roboto Mono"/>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a:ea typeface="Roboto Mono"/>
                <a:cs typeface="Roboto Mono"/>
                <a:sym typeface="Roboto Mono"/>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68" name="Google Shape;168;p81"/>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69" name="Google Shape;169;p81"/>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70" name="Google Shape;170;p81"/>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71" name="Google Shape;171;p81"/>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72" name="Google Shape;172;p81"/>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73"/>
        <p:cNvGrpSpPr/>
        <p:nvPr/>
      </p:nvGrpSpPr>
      <p:grpSpPr>
        <a:xfrm>
          <a:off x="0" y="0"/>
          <a:ext cx="0" cy="0"/>
          <a:chOff x="0" y="0"/>
          <a:chExt cx="0" cy="0"/>
        </a:xfrm>
      </p:grpSpPr>
      <p:sp>
        <p:nvSpPr>
          <p:cNvPr id="174" name="Google Shape;174;p82"/>
          <p:cNvSpPr txBox="1">
            <a:spLocks noGrp="1"/>
          </p:cNvSpPr>
          <p:nvPr>
            <p:ph type="title"/>
          </p:nvPr>
        </p:nvSpPr>
        <p:spPr>
          <a:xfrm rot="5400000">
            <a:off x="7563391" y="1841431"/>
            <a:ext cx="5497039" cy="317402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Roboto Mono"/>
              <a:buNone/>
              <a:defRPr sz="3200">
                <a:solidFill>
                  <a:srgbClr val="103864"/>
                </a:solidFill>
                <a:latin typeface="Roboto Mono"/>
                <a:ea typeface="Roboto Mono"/>
                <a:cs typeface="Roboto Mono"/>
                <a:sym typeface="Roboto Mon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5" name="Google Shape;175;p82"/>
          <p:cNvSpPr txBox="1">
            <a:spLocks noGrp="1"/>
          </p:cNvSpPr>
          <p:nvPr>
            <p:ph type="body" idx="1"/>
          </p:nvPr>
        </p:nvSpPr>
        <p:spPr>
          <a:xfrm rot="5400000">
            <a:off x="1732201" y="-663336"/>
            <a:ext cx="5497040" cy="8183557"/>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Medium"/>
                <a:ea typeface="Roboto Mono Medium"/>
                <a:cs typeface="Roboto Mono Medium"/>
                <a:sym typeface="Roboto Mono Medium"/>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Medium"/>
                <a:ea typeface="Roboto Mono Medium"/>
                <a:cs typeface="Roboto Mono Medium"/>
                <a:sym typeface="Roboto Mono Medium"/>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Medium"/>
                <a:ea typeface="Roboto Mono Medium"/>
                <a:cs typeface="Roboto Mono Medium"/>
                <a:sym typeface="Roboto Mono Medium"/>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76" name="Google Shape;176;p82"/>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77" name="Google Shape;177;p82"/>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78" name="Google Shape;178;p82"/>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79" name="Google Shape;179;p82"/>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80" name="Google Shape;180;p82"/>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8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8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8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8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8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8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8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8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8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8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8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8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8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8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8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8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8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8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8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8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8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8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8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8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8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8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8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8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8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8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8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9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90"/>
          <p:cNvSpPr>
            <a:spLocks noGrp="1"/>
          </p:cNvSpPr>
          <p:nvPr>
            <p:ph type="pic" idx="2"/>
          </p:nvPr>
        </p:nvSpPr>
        <p:spPr>
          <a:xfrm>
            <a:off x="5183188" y="987425"/>
            <a:ext cx="6172200" cy="4873625"/>
          </a:xfrm>
          <a:prstGeom prst="rect">
            <a:avLst/>
          </a:prstGeom>
          <a:noFill/>
          <a:ln>
            <a:noFill/>
          </a:ln>
        </p:spPr>
      </p:sp>
      <p:sp>
        <p:nvSpPr>
          <p:cNvPr id="68" name="Google Shape;68;p9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9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9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9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image" Target="../media/image1.png"/><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6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4"/>
        <p:cNvGrpSpPr/>
        <p:nvPr/>
      </p:nvGrpSpPr>
      <p:grpSpPr>
        <a:xfrm>
          <a:off x="0" y="0"/>
          <a:ext cx="0" cy="0"/>
          <a:chOff x="0" y="0"/>
          <a:chExt cx="0" cy="0"/>
        </a:xfrm>
      </p:grpSpPr>
      <p:sp>
        <p:nvSpPr>
          <p:cNvPr id="85" name="Google Shape;85;p71"/>
          <p:cNvSpPr txBox="1">
            <a:spLocks noGrp="1"/>
          </p:cNvSpPr>
          <p:nvPr>
            <p:ph type="title"/>
          </p:nvPr>
        </p:nvSpPr>
        <p:spPr>
          <a:xfrm>
            <a:off x="388943" y="365125"/>
            <a:ext cx="11392749"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103864"/>
              </a:buClr>
              <a:buSzPts val="3200"/>
              <a:buFont typeface="Sora"/>
              <a:buNone/>
              <a:defRPr sz="3200" b="0" i="0" u="none" strike="noStrike" cap="none">
                <a:solidFill>
                  <a:srgbClr val="103864"/>
                </a:solidFill>
                <a:latin typeface="Sora"/>
                <a:ea typeface="Sora"/>
                <a:cs typeface="Sora"/>
                <a:sym typeface="Sor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6" name="Google Shape;86;p71"/>
          <p:cNvSpPr txBox="1">
            <a:spLocks noGrp="1"/>
          </p:cNvSpPr>
          <p:nvPr>
            <p:ph type="body" idx="1"/>
          </p:nvPr>
        </p:nvSpPr>
        <p:spPr>
          <a:xfrm>
            <a:off x="388943" y="1825625"/>
            <a:ext cx="11392749" cy="4351338"/>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90000"/>
              </a:lnSpc>
              <a:spcBef>
                <a:spcPts val="1000"/>
              </a:spcBef>
              <a:spcAft>
                <a:spcPts val="0"/>
              </a:spcAft>
              <a:buClr>
                <a:srgbClr val="103864"/>
              </a:buClr>
              <a:buSzPts val="3200"/>
              <a:buFont typeface="Arial"/>
              <a:buChar char="•"/>
              <a:defRPr sz="3200" b="0" i="0" u="none" strike="noStrike" cap="none">
                <a:solidFill>
                  <a:srgbClr val="103864"/>
                </a:solidFill>
                <a:latin typeface="Sora"/>
                <a:ea typeface="Sora"/>
                <a:cs typeface="Sora"/>
                <a:sym typeface="Sora"/>
              </a:defRPr>
            </a:lvl1pPr>
            <a:lvl2pPr marL="914400" marR="0" lvl="1" indent="-406400" algn="l" rtl="0">
              <a:lnSpc>
                <a:spcPct val="90000"/>
              </a:lnSpc>
              <a:spcBef>
                <a:spcPts val="500"/>
              </a:spcBef>
              <a:spcAft>
                <a:spcPts val="0"/>
              </a:spcAft>
              <a:buClr>
                <a:srgbClr val="103864"/>
              </a:buClr>
              <a:buSzPts val="2800"/>
              <a:buFont typeface="Arial"/>
              <a:buChar char="•"/>
              <a:defRPr sz="2800" b="0" i="0" u="none" strike="noStrike" cap="none">
                <a:solidFill>
                  <a:srgbClr val="103864"/>
                </a:solidFill>
                <a:latin typeface="Sora"/>
                <a:ea typeface="Sora"/>
                <a:cs typeface="Sora"/>
                <a:sym typeface="Sora"/>
              </a:defRPr>
            </a:lvl2pPr>
            <a:lvl3pPr marL="1371600" marR="0" lvl="2" indent="-381000" algn="l" rtl="0">
              <a:lnSpc>
                <a:spcPct val="90000"/>
              </a:lnSpc>
              <a:spcBef>
                <a:spcPts val="500"/>
              </a:spcBef>
              <a:spcAft>
                <a:spcPts val="0"/>
              </a:spcAft>
              <a:buClr>
                <a:srgbClr val="103864"/>
              </a:buClr>
              <a:buSzPts val="2400"/>
              <a:buFont typeface="Arial"/>
              <a:buChar char="•"/>
              <a:defRPr sz="2400" b="0" i="0" u="none" strike="noStrike" cap="none">
                <a:solidFill>
                  <a:srgbClr val="103864"/>
                </a:solidFill>
                <a:latin typeface="Sora"/>
                <a:ea typeface="Sora"/>
                <a:cs typeface="Sora"/>
                <a:sym typeface="Sora"/>
              </a:defRPr>
            </a:lvl3pPr>
            <a:lvl4pPr marL="1828800" marR="0" lvl="3" indent="-355600" algn="l" rtl="0">
              <a:lnSpc>
                <a:spcPct val="90000"/>
              </a:lnSpc>
              <a:spcBef>
                <a:spcPts val="500"/>
              </a:spcBef>
              <a:spcAft>
                <a:spcPts val="0"/>
              </a:spcAft>
              <a:buClr>
                <a:srgbClr val="103864"/>
              </a:buClr>
              <a:buSzPts val="2000"/>
              <a:buFont typeface="Arial"/>
              <a:buChar char="•"/>
              <a:defRPr sz="2000" b="0" i="0" u="none" strike="noStrike" cap="none">
                <a:solidFill>
                  <a:srgbClr val="103864"/>
                </a:solidFill>
                <a:latin typeface="Sora"/>
                <a:ea typeface="Sora"/>
                <a:cs typeface="Sora"/>
                <a:sym typeface="Sora"/>
              </a:defRPr>
            </a:lvl4pPr>
            <a:lvl5pPr marL="2286000" marR="0" lvl="4" indent="-355600" algn="l" rtl="0">
              <a:lnSpc>
                <a:spcPct val="90000"/>
              </a:lnSpc>
              <a:spcBef>
                <a:spcPts val="500"/>
              </a:spcBef>
              <a:spcAft>
                <a:spcPts val="0"/>
              </a:spcAft>
              <a:buClr>
                <a:srgbClr val="103864"/>
              </a:buClr>
              <a:buSzPts val="2000"/>
              <a:buFont typeface="Arial"/>
              <a:buChar char="•"/>
              <a:defRPr sz="2000" b="0" i="0" u="none" strike="noStrike" cap="none">
                <a:solidFill>
                  <a:srgbClr val="103864"/>
                </a:solidFill>
                <a:latin typeface="Sora"/>
                <a:ea typeface="Sora"/>
                <a:cs typeface="Sora"/>
                <a:sym typeface="Sora"/>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87" name="Google Shape;87;p71"/>
          <p:cNvPicPr preferRelativeResize="0"/>
          <p:nvPr/>
        </p:nvPicPr>
        <p:blipFill rotWithShape="1">
          <a:blip r:embed="rId12">
            <a:alphaModFix/>
          </a:blip>
          <a:srcRect/>
          <a:stretch/>
        </p:blipFill>
        <p:spPr>
          <a:xfrm>
            <a:off x="10412084" y="224287"/>
            <a:ext cx="1572880" cy="455637"/>
          </a:xfrm>
          <a:prstGeom prst="rect">
            <a:avLst/>
          </a:prstGeom>
          <a:noFill/>
          <a:ln>
            <a:noFill/>
          </a:ln>
        </p:spPr>
      </p:pic>
      <p:cxnSp>
        <p:nvCxnSpPr>
          <p:cNvPr id="88" name="Google Shape;88;p71"/>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89" name="Google Shape;89;p71"/>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90" name="Google Shape;90;p71"/>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2.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5"/>
        <p:cNvGrpSpPr/>
        <p:nvPr/>
      </p:nvGrpSpPr>
      <p:grpSpPr>
        <a:xfrm>
          <a:off x="0" y="0"/>
          <a:ext cx="0" cy="0"/>
          <a:chOff x="0" y="0"/>
          <a:chExt cx="0" cy="0"/>
        </a:xfrm>
      </p:grpSpPr>
      <p:grpSp>
        <p:nvGrpSpPr>
          <p:cNvPr id="186" name="Google Shape;186;p1"/>
          <p:cNvGrpSpPr/>
          <p:nvPr/>
        </p:nvGrpSpPr>
        <p:grpSpPr>
          <a:xfrm>
            <a:off x="1352100" y="2431013"/>
            <a:ext cx="9487800" cy="1199299"/>
            <a:chOff x="1352101" y="2247783"/>
            <a:chExt cx="9487800" cy="1199299"/>
          </a:xfrm>
        </p:grpSpPr>
        <p:sp>
          <p:nvSpPr>
            <p:cNvPr id="187" name="Google Shape;187;p1"/>
            <p:cNvSpPr txBox="1"/>
            <p:nvPr/>
          </p:nvSpPr>
          <p:spPr>
            <a:xfrm>
              <a:off x="1352101" y="2247783"/>
              <a:ext cx="9487800" cy="76940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4400"/>
                <a:buFont typeface="Sora"/>
                <a:buNone/>
              </a:pPr>
              <a:r>
                <a:rPr lang="en-US" sz="4400" b="0" i="0" u="none" strike="noStrike" cap="none" dirty="0">
                  <a:solidFill>
                    <a:srgbClr val="FFFFFF"/>
                  </a:solidFill>
                  <a:latin typeface="Sora"/>
                  <a:ea typeface="Arial"/>
                  <a:cs typeface="Sora"/>
                  <a:sym typeface="Sora"/>
                </a:rPr>
                <a:t>Anime</a:t>
              </a:r>
              <a:endParaRPr sz="1400" b="0" i="0" u="none" strike="noStrike" cap="none" dirty="0">
                <a:solidFill>
                  <a:srgbClr val="000000"/>
                </a:solidFill>
                <a:latin typeface="Arial"/>
                <a:ea typeface="Arial"/>
                <a:cs typeface="Arial"/>
                <a:sym typeface="Arial"/>
              </a:endParaRPr>
            </a:p>
          </p:txBody>
        </p:sp>
        <p:sp>
          <p:nvSpPr>
            <p:cNvPr id="188" name="Google Shape;188;p1"/>
            <p:cNvSpPr/>
            <p:nvPr/>
          </p:nvSpPr>
          <p:spPr>
            <a:xfrm>
              <a:off x="3306290" y="3044482"/>
              <a:ext cx="5579400" cy="402600"/>
            </a:xfrm>
            <a:prstGeom prst="roundRect">
              <a:avLst>
                <a:gd name="adj" fmla="val 50000"/>
              </a:avLst>
            </a:prstGeom>
            <a:solidFill>
              <a:srgbClr val="F3C14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103864"/>
                </a:buClr>
                <a:buSzPts val="1800"/>
                <a:buFont typeface="Sora"/>
                <a:buNone/>
              </a:pPr>
              <a:r>
                <a:rPr lang="en-US" sz="1800" b="0" i="0" u="none" strike="noStrike" cap="none" dirty="0">
                  <a:solidFill>
                    <a:srgbClr val="103864"/>
                  </a:solidFill>
                  <a:latin typeface="Sora"/>
                  <a:ea typeface="Sora"/>
                  <a:cs typeface="Sora"/>
                  <a:sym typeface="Sora"/>
                </a:rPr>
                <a:t>Probability - </a:t>
              </a:r>
              <a:r>
                <a:rPr lang="en-US" sz="1800" b="0" i="0" u="none" strike="noStrike" cap="none" dirty="0" err="1">
                  <a:solidFill>
                    <a:srgbClr val="103864"/>
                  </a:solidFill>
                  <a:latin typeface="Sora"/>
                  <a:ea typeface="Sora"/>
                  <a:cs typeface="Sora"/>
                  <a:sym typeface="Sora"/>
                </a:rPr>
                <a:t>Sekolah</a:t>
              </a:r>
              <a:r>
                <a:rPr lang="en-US" sz="1800" b="0" i="0" u="none" strike="noStrike" cap="none" dirty="0">
                  <a:solidFill>
                    <a:srgbClr val="103864"/>
                  </a:solidFill>
                  <a:latin typeface="Sora"/>
                  <a:ea typeface="Sora"/>
                  <a:cs typeface="Sora"/>
                  <a:sym typeface="Sora"/>
                </a:rPr>
                <a:t> Data </a:t>
              </a:r>
              <a:r>
                <a:rPr lang="en-US" sz="1800" b="0" i="0" u="none" strike="noStrike" cap="none" dirty="0" err="1">
                  <a:solidFill>
                    <a:srgbClr val="103864"/>
                  </a:solidFill>
                  <a:latin typeface="Sora"/>
                  <a:ea typeface="Sora"/>
                  <a:cs typeface="Sora"/>
                  <a:sym typeface="Sora"/>
                </a:rPr>
                <a:t>Pacmann</a:t>
              </a:r>
              <a:endParaRPr sz="1800" b="0" i="0" u="none" strike="noStrike" cap="none" dirty="0">
                <a:solidFill>
                  <a:srgbClr val="103864"/>
                </a:solidFill>
                <a:latin typeface="Sora"/>
                <a:ea typeface="Sora"/>
                <a:cs typeface="Sora"/>
                <a:sym typeface="Sora"/>
              </a:endParaRPr>
            </a:p>
          </p:txBody>
        </p:sp>
      </p:grpSp>
      <p:pic>
        <p:nvPicPr>
          <p:cNvPr id="189" name="Google Shape;189;p1"/>
          <p:cNvPicPr preferRelativeResize="0"/>
          <p:nvPr/>
        </p:nvPicPr>
        <p:blipFill rotWithShape="1">
          <a:blip r:embed="rId4">
            <a:alphaModFix/>
          </a:blip>
          <a:srcRect/>
          <a:stretch/>
        </p:blipFill>
        <p:spPr>
          <a:xfrm>
            <a:off x="10412083" y="224287"/>
            <a:ext cx="1572882" cy="455637"/>
          </a:xfrm>
          <a:prstGeom prst="rect">
            <a:avLst/>
          </a:prstGeom>
          <a:noFill/>
          <a:ln>
            <a:noFill/>
          </a:ln>
        </p:spPr>
      </p:pic>
      <p:sp>
        <p:nvSpPr>
          <p:cNvPr id="190" name="Google Shape;190;p1"/>
          <p:cNvSpPr txBox="1"/>
          <p:nvPr/>
        </p:nvSpPr>
        <p:spPr>
          <a:xfrm>
            <a:off x="10662473" y="6414143"/>
            <a:ext cx="1285929"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800"/>
              <a:buFont typeface="Montserrat Light"/>
              <a:buNone/>
            </a:pPr>
            <a:r>
              <a:rPr lang="en-US" sz="800" b="0" i="0" u="none" strike="noStrike" cap="none">
                <a:solidFill>
                  <a:srgbClr val="FFFFFF"/>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
        <p:nvSpPr>
          <p:cNvPr id="191" name="Google Shape;191;p1"/>
          <p:cNvSpPr txBox="1"/>
          <p:nvPr/>
        </p:nvSpPr>
        <p:spPr>
          <a:xfrm>
            <a:off x="496312" y="6414143"/>
            <a:ext cx="788999"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800"/>
              <a:buFont typeface="Montserrat Light"/>
              <a:buNone/>
            </a:pPr>
            <a:r>
              <a:rPr lang="en-US" sz="800" b="0" i="0" u="none" strike="noStrike" cap="none">
                <a:solidFill>
                  <a:srgbClr val="FFFFFF"/>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cxnSp>
        <p:nvCxnSpPr>
          <p:cNvPr id="192" name="Google Shape;192;p1"/>
          <p:cNvCxnSpPr/>
          <p:nvPr/>
        </p:nvCxnSpPr>
        <p:spPr>
          <a:xfrm>
            <a:off x="388943" y="6521865"/>
            <a:ext cx="145478" cy="0"/>
          </a:xfrm>
          <a:prstGeom prst="straightConnector1">
            <a:avLst/>
          </a:prstGeom>
          <a:noFill/>
          <a:ln w="9525" cap="flat" cmpd="sng">
            <a:solidFill>
              <a:schemeClr val="lt1"/>
            </a:solidFill>
            <a:prstDash val="solid"/>
            <a:miter lim="800000"/>
            <a:headEnd type="none" w="sm" len="sm"/>
            <a:tailEnd type="stealth"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88943" y="365125"/>
            <a:ext cx="11401500" cy="8666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Conclusion</a:t>
            </a:r>
            <a:endParaRPr dirty="0"/>
          </a:p>
        </p:txBody>
      </p:sp>
      <p:sp>
        <p:nvSpPr>
          <p:cNvPr id="216" name="Google Shape;216;g1451da43991_0_5"/>
          <p:cNvSpPr txBox="1"/>
          <p:nvPr/>
        </p:nvSpPr>
        <p:spPr>
          <a:xfrm>
            <a:off x="405433" y="1645913"/>
            <a:ext cx="5684260" cy="2031285"/>
          </a:xfrm>
          <a:prstGeom prst="rect">
            <a:avLst/>
          </a:prstGeom>
          <a:noFill/>
          <a:ln>
            <a:noFill/>
          </a:ln>
        </p:spPr>
        <p:txBody>
          <a:bodyPr spcFirstLastPara="1" wrap="square" lIns="91425" tIns="45700" rIns="91425" bIns="45700" anchor="t" anchorCtr="0">
            <a:spAutoFit/>
          </a:bodyPr>
          <a:lstStyle/>
          <a:p>
            <a:pPr marL="101600" marR="0" lvl="0" algn="l" rtl="0">
              <a:lnSpc>
                <a:spcPct val="100000"/>
              </a:lnSpc>
              <a:spcBef>
                <a:spcPts val="0"/>
              </a:spcBef>
              <a:spcAft>
                <a:spcPts val="0"/>
              </a:spcAft>
              <a:buClr>
                <a:srgbClr val="103864"/>
              </a:buClr>
              <a:buSzPts val="2000"/>
            </a:pPr>
            <a:r>
              <a:rPr lang="en-US" sz="1800" b="0" i="0" u="none" strike="noStrike" cap="none">
                <a:solidFill>
                  <a:srgbClr val="103864"/>
                </a:solidFill>
                <a:latin typeface="Sora"/>
                <a:ea typeface="Sora"/>
                <a:cs typeface="Sora"/>
                <a:sym typeface="Sora"/>
              </a:rPr>
              <a:t>Ternyata ditemukan bahwa dominasi genre "Hentai" tidak selalu memiliki skor yang tinggi dan tidak selalu memiliki ranked kurang dari 100. Meskipun genre "Hentai" mendominasi di setiap judul anime yang ada tetapi jika dilihat dari skor dan ranked tidak bisa dipastikan kualitasnya.</a:t>
            </a:r>
            <a:endParaRPr lang="en-US" sz="1800" b="0" i="0" u="none" strike="noStrike" cap="none" dirty="0">
              <a:solidFill>
                <a:srgbClr val="103864"/>
              </a:solidFill>
              <a:latin typeface="Sora"/>
              <a:ea typeface="Sora"/>
              <a:cs typeface="Sora"/>
              <a:sym typeface="Sora"/>
            </a:endParaRPr>
          </a:p>
        </p:txBody>
      </p:sp>
    </p:spTree>
    <p:extLst>
      <p:ext uri="{BB962C8B-B14F-4D97-AF65-F5344CB8AC3E}">
        <p14:creationId xmlns:p14="http://schemas.microsoft.com/office/powerpoint/2010/main" val="41091828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88943" y="365125"/>
            <a:ext cx="11401500" cy="8666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Further Research</a:t>
            </a:r>
            <a:endParaRPr dirty="0"/>
          </a:p>
        </p:txBody>
      </p:sp>
      <p:sp>
        <p:nvSpPr>
          <p:cNvPr id="216" name="Google Shape;216;g1451da43991_0_5"/>
          <p:cNvSpPr txBox="1"/>
          <p:nvPr/>
        </p:nvSpPr>
        <p:spPr>
          <a:xfrm>
            <a:off x="405433" y="1645913"/>
            <a:ext cx="5684260" cy="1477287"/>
          </a:xfrm>
          <a:prstGeom prst="rect">
            <a:avLst/>
          </a:prstGeom>
          <a:noFill/>
          <a:ln>
            <a:noFill/>
          </a:ln>
        </p:spPr>
        <p:txBody>
          <a:bodyPr spcFirstLastPara="1" wrap="square" lIns="91425" tIns="45700" rIns="91425" bIns="45700" anchor="t" anchorCtr="0">
            <a:spAutoFit/>
          </a:bodyPr>
          <a:lstStyle/>
          <a:p>
            <a:pPr marL="101600" marR="0" lvl="0" algn="l" rtl="0">
              <a:lnSpc>
                <a:spcPct val="100000"/>
              </a:lnSpc>
              <a:spcBef>
                <a:spcPts val="0"/>
              </a:spcBef>
              <a:spcAft>
                <a:spcPts val="0"/>
              </a:spcAft>
              <a:buClr>
                <a:srgbClr val="103864"/>
              </a:buClr>
              <a:buSzPts val="2000"/>
            </a:pPr>
            <a:r>
              <a:rPr lang="en-US" sz="1800" b="0" i="0" u="none" strike="noStrike" cap="none">
                <a:solidFill>
                  <a:srgbClr val="103864"/>
                </a:solidFill>
                <a:latin typeface="Sora"/>
                <a:ea typeface="Sora"/>
                <a:cs typeface="Sora"/>
                <a:sym typeface="Sora"/>
              </a:rPr>
              <a:t>Penelitian selanjutnya lebih kepada bagaimana respons dari pelanggan anime terhadap tiap genre anime dan judul dari anime itu sendiri. Hal ini guna melihat bagaimana sentimenitas dari industri anime itu sendiri</a:t>
            </a:r>
            <a:endParaRPr lang="en-US" sz="1800" b="0" i="0" u="none" strike="noStrike" cap="none" dirty="0">
              <a:solidFill>
                <a:srgbClr val="103864"/>
              </a:solidFill>
              <a:latin typeface="Sora"/>
              <a:ea typeface="Sora"/>
              <a:cs typeface="Sora"/>
              <a:sym typeface="Sora"/>
            </a:endParaRPr>
          </a:p>
        </p:txBody>
      </p:sp>
    </p:spTree>
    <p:extLst>
      <p:ext uri="{BB962C8B-B14F-4D97-AF65-F5344CB8AC3E}">
        <p14:creationId xmlns:p14="http://schemas.microsoft.com/office/powerpoint/2010/main" val="24759621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g142ad2f6649_0_13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Conclusion</a:t>
            </a:r>
            <a:endParaRPr/>
          </a:p>
        </p:txBody>
      </p:sp>
      <p:sp>
        <p:nvSpPr>
          <p:cNvPr id="228" name="Google Shape;228;g142ad2f6649_0_139"/>
          <p:cNvSpPr txBox="1"/>
          <p:nvPr/>
        </p:nvSpPr>
        <p:spPr>
          <a:xfrm>
            <a:off x="401515" y="1584375"/>
            <a:ext cx="11388900" cy="1631700"/>
          </a:xfrm>
          <a:prstGeom prst="rect">
            <a:avLst/>
          </a:prstGeom>
          <a:noFill/>
          <a:ln>
            <a:noFill/>
          </a:ln>
        </p:spPr>
        <p:txBody>
          <a:bodyPr spcFirstLastPara="1" wrap="square" lIns="91425" tIns="45700" rIns="91425" bIns="45700" anchor="t" anchorCtr="0">
            <a:spAutoFit/>
          </a:bodyPr>
          <a:lstStyle/>
          <a:p>
            <a:pPr marL="457200" marR="0" lvl="0" indent="-355600" algn="l" rtl="0">
              <a:lnSpc>
                <a:spcPct val="100000"/>
              </a:lnSpc>
              <a:spcBef>
                <a:spcPts val="0"/>
              </a:spcBef>
              <a:spcAft>
                <a:spcPts val="0"/>
              </a:spcAft>
              <a:buClr>
                <a:srgbClr val="103864"/>
              </a:buClr>
              <a:buSzPts val="2000"/>
              <a:buFont typeface="Sora"/>
              <a:buChar char="•"/>
            </a:pPr>
            <a:r>
              <a:rPr lang="en-US" sz="2000" b="0" i="0" u="none" strike="noStrike" cap="none">
                <a:solidFill>
                  <a:srgbClr val="103864"/>
                </a:solidFill>
                <a:latin typeface="Sora"/>
                <a:ea typeface="Sora"/>
                <a:cs typeface="Sora"/>
                <a:sym typeface="Sora"/>
              </a:rPr>
              <a:t>Brief explanation of what you get</a:t>
            </a:r>
            <a:endParaRPr sz="2000" b="0" i="0" u="none" strike="noStrike" cap="none">
              <a:solidFill>
                <a:srgbClr val="103864"/>
              </a:solidFill>
              <a:latin typeface="Sora"/>
              <a:ea typeface="Sora"/>
              <a:cs typeface="Sora"/>
              <a:sym typeface="Sora"/>
            </a:endParaRPr>
          </a:p>
          <a:p>
            <a:pPr marL="457200" marR="0" lvl="0" indent="0" algn="l" rtl="0">
              <a:lnSpc>
                <a:spcPct val="100000"/>
              </a:lnSpc>
              <a:spcBef>
                <a:spcPts val="0"/>
              </a:spcBef>
              <a:spcAft>
                <a:spcPts val="0"/>
              </a:spcAft>
              <a:buClr>
                <a:srgbClr val="000000"/>
              </a:buClr>
              <a:buSzPts val="2000"/>
              <a:buFont typeface="Arial"/>
              <a:buNone/>
            </a:pPr>
            <a:endParaRPr sz="2000" b="1" i="0" u="none" strike="noStrike" cap="none">
              <a:solidFill>
                <a:srgbClr val="103864"/>
              </a:solidFill>
              <a:latin typeface="Sora"/>
              <a:ea typeface="Sora"/>
              <a:cs typeface="Sora"/>
              <a:sym typeface="Sora"/>
            </a:endParaRPr>
          </a:p>
          <a:p>
            <a:pPr marL="457200" marR="0" lvl="0" indent="-355600" algn="l" rtl="0">
              <a:lnSpc>
                <a:spcPct val="100000"/>
              </a:lnSpc>
              <a:spcBef>
                <a:spcPts val="0"/>
              </a:spcBef>
              <a:spcAft>
                <a:spcPts val="0"/>
              </a:spcAft>
              <a:buClr>
                <a:srgbClr val="103864"/>
              </a:buClr>
              <a:buSzPts val="2000"/>
              <a:buFont typeface="Sora"/>
              <a:buChar char="•"/>
            </a:pPr>
            <a:endParaRPr sz="2000" b="1" i="0" u="none" strike="noStrike" cap="none">
              <a:solidFill>
                <a:srgbClr val="103864"/>
              </a:solidFill>
              <a:latin typeface="Sora"/>
              <a:ea typeface="Sora"/>
              <a:cs typeface="Sora"/>
              <a:sym typeface="Sora"/>
            </a:endParaRPr>
          </a:p>
          <a:p>
            <a:pPr marL="457200" marR="0" lvl="0" indent="0" algn="l" rtl="0">
              <a:lnSpc>
                <a:spcPct val="100000"/>
              </a:lnSpc>
              <a:spcBef>
                <a:spcPts val="0"/>
              </a:spcBef>
              <a:spcAft>
                <a:spcPts val="0"/>
              </a:spcAft>
              <a:buClr>
                <a:srgbClr val="000000"/>
              </a:buClr>
              <a:buSzPts val="2000"/>
              <a:buFont typeface="Arial"/>
              <a:buNone/>
            </a:pPr>
            <a:endParaRPr sz="2000" b="1" i="0" u="none" strike="noStrike" cap="none">
              <a:solidFill>
                <a:srgbClr val="103864"/>
              </a:solidFill>
              <a:latin typeface="Sora"/>
              <a:ea typeface="Sora"/>
              <a:cs typeface="Sora"/>
              <a:sym typeface="Sora"/>
            </a:endParaRPr>
          </a:p>
          <a:p>
            <a:pPr marL="457200" marR="0" lvl="0" indent="-355600" algn="l" rtl="0">
              <a:lnSpc>
                <a:spcPct val="100000"/>
              </a:lnSpc>
              <a:spcBef>
                <a:spcPts val="0"/>
              </a:spcBef>
              <a:spcAft>
                <a:spcPts val="0"/>
              </a:spcAft>
              <a:buClr>
                <a:srgbClr val="103864"/>
              </a:buClr>
              <a:buSzPts val="2000"/>
              <a:buFont typeface="Sora"/>
              <a:buChar char="•"/>
            </a:pPr>
            <a:endParaRPr sz="2000" b="1" i="0" u="none" strike="noStrike" cap="none">
              <a:solidFill>
                <a:srgbClr val="103864"/>
              </a:solidFill>
              <a:latin typeface="Sora"/>
              <a:ea typeface="Sora"/>
              <a:cs typeface="Sora"/>
              <a:sym typeface="Sor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g1c19338028d_0_10"/>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4"/>
          <p:cNvSpPr txBox="1">
            <a:spLocks noGrp="1"/>
          </p:cNvSpPr>
          <p:nvPr>
            <p:ph type="title"/>
          </p:nvPr>
        </p:nvSpPr>
        <p:spPr>
          <a:xfrm>
            <a:off x="388943" y="365125"/>
            <a:ext cx="1140154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Outline</a:t>
            </a:r>
            <a:endParaRPr/>
          </a:p>
        </p:txBody>
      </p:sp>
      <p:sp>
        <p:nvSpPr>
          <p:cNvPr id="198" name="Google Shape;198;p4"/>
          <p:cNvSpPr txBox="1"/>
          <p:nvPr/>
        </p:nvSpPr>
        <p:spPr>
          <a:xfrm>
            <a:off x="401515" y="1584375"/>
            <a:ext cx="11388900" cy="1631175"/>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103864"/>
              </a:buClr>
              <a:buSzPts val="2000"/>
              <a:buFont typeface="Sora"/>
              <a:buChar char="■"/>
            </a:pPr>
            <a:r>
              <a:rPr lang="en-US" sz="2000" b="0" i="0" u="none" strike="noStrike" cap="none" dirty="0">
                <a:solidFill>
                  <a:srgbClr val="103864"/>
                </a:solidFill>
                <a:latin typeface="Sora"/>
                <a:ea typeface="Sora"/>
                <a:cs typeface="Sora"/>
                <a:sym typeface="Sora"/>
              </a:rPr>
              <a:t>Introduction</a:t>
            </a: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Research Question</a:t>
            </a:r>
          </a:p>
          <a:p>
            <a:pPr marL="285750" marR="0" lvl="0" indent="-285750" algn="l" rtl="0">
              <a:lnSpc>
                <a:spcPct val="100000"/>
              </a:lnSpc>
              <a:spcBef>
                <a:spcPts val="0"/>
              </a:spcBef>
              <a:spcAft>
                <a:spcPts val="0"/>
              </a:spcAft>
              <a:buClr>
                <a:srgbClr val="103864"/>
              </a:buClr>
              <a:buSzPts val="2000"/>
              <a:buFont typeface="Sora"/>
              <a:buChar char="■"/>
            </a:pPr>
            <a:r>
              <a:rPr lang="en-US" sz="2000" b="0" i="0" u="none" strike="noStrike" cap="none" dirty="0">
                <a:solidFill>
                  <a:srgbClr val="103864"/>
                </a:solidFill>
                <a:latin typeface="Sora"/>
                <a:ea typeface="Sora"/>
                <a:cs typeface="Sora"/>
                <a:sym typeface="Sora"/>
              </a:rPr>
              <a:t>Conclusion</a:t>
            </a: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Further Research</a:t>
            </a:r>
          </a:p>
          <a:p>
            <a:pPr marR="0" lvl="0" algn="l" rtl="0">
              <a:lnSpc>
                <a:spcPct val="100000"/>
              </a:lnSpc>
              <a:spcBef>
                <a:spcPts val="0"/>
              </a:spcBef>
              <a:spcAft>
                <a:spcPts val="0"/>
              </a:spcAft>
              <a:buClr>
                <a:srgbClr val="103864"/>
              </a:buClr>
              <a:buSzPts val="2000"/>
            </a:pPr>
            <a:endParaRPr sz="2000" b="0" i="0" u="none" strike="noStrike" cap="none" dirty="0">
              <a:solidFill>
                <a:srgbClr val="103864"/>
              </a:solidFill>
              <a:latin typeface="Sora"/>
              <a:ea typeface="Sora"/>
              <a:cs typeface="Sora"/>
              <a:sym typeface="Sor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
          <p:cNvSpPr txBox="1">
            <a:spLocks noGrp="1"/>
          </p:cNvSpPr>
          <p:nvPr>
            <p:ph type="title"/>
          </p:nvPr>
        </p:nvSpPr>
        <p:spPr>
          <a:xfrm>
            <a:off x="388943" y="365125"/>
            <a:ext cx="1140154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Introduction</a:t>
            </a:r>
            <a:endParaRPr/>
          </a:p>
        </p:txBody>
      </p:sp>
      <p:sp>
        <p:nvSpPr>
          <p:cNvPr id="210" name="Google Shape;210;p3"/>
          <p:cNvSpPr txBox="1"/>
          <p:nvPr/>
        </p:nvSpPr>
        <p:spPr>
          <a:xfrm>
            <a:off x="401515" y="1584375"/>
            <a:ext cx="5694485" cy="2246729"/>
          </a:xfrm>
          <a:prstGeom prst="rect">
            <a:avLst/>
          </a:prstGeom>
          <a:noFill/>
          <a:ln>
            <a:noFill/>
          </a:ln>
        </p:spPr>
        <p:txBody>
          <a:bodyPr spcFirstLastPara="1" wrap="square" lIns="91425" tIns="45700" rIns="91425" bIns="45700" anchor="t" anchorCtr="0">
            <a:spAutoFit/>
          </a:bodyPr>
          <a:lstStyle/>
          <a:p>
            <a:pPr marR="0" lvl="0" algn="l" rtl="0">
              <a:lnSpc>
                <a:spcPct val="100000"/>
              </a:lnSpc>
              <a:spcBef>
                <a:spcPts val="0"/>
              </a:spcBef>
              <a:spcAft>
                <a:spcPts val="0"/>
              </a:spcAft>
              <a:buClr>
                <a:srgbClr val="103864"/>
              </a:buClr>
              <a:buSzPts val="2000"/>
            </a:pPr>
            <a:r>
              <a:rPr lang="en-US" sz="2000" dirty="0" err="1">
                <a:solidFill>
                  <a:srgbClr val="103864"/>
                </a:solidFill>
                <a:latin typeface="Sora"/>
                <a:ea typeface="Sora"/>
                <a:cs typeface="Sora"/>
                <a:sym typeface="Sora"/>
              </a:rPr>
              <a:t>M</a:t>
            </a:r>
            <a:r>
              <a:rPr lang="en-US" sz="2000" b="0" i="0" u="none" strike="noStrike" cap="none" dirty="0" err="1">
                <a:solidFill>
                  <a:srgbClr val="103864"/>
                </a:solidFill>
                <a:latin typeface="Sora"/>
                <a:ea typeface="Sora"/>
                <a:cs typeface="Sora"/>
                <a:sym typeface="Sora"/>
              </a:rPr>
              <a:t>emang</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seberapa</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banyak</a:t>
            </a:r>
            <a:r>
              <a:rPr lang="en-US" sz="2000" b="0" i="0" u="none" strike="noStrike" cap="none" dirty="0">
                <a:solidFill>
                  <a:srgbClr val="103864"/>
                </a:solidFill>
                <a:latin typeface="Sora"/>
                <a:ea typeface="Sora"/>
                <a:cs typeface="Sora"/>
                <a:sym typeface="Sora"/>
              </a:rPr>
              <a:t> orang yang </a:t>
            </a:r>
            <a:r>
              <a:rPr lang="en-US" sz="2000" b="0" i="0" u="none" strike="noStrike" cap="none" dirty="0" err="1">
                <a:solidFill>
                  <a:srgbClr val="103864"/>
                </a:solidFill>
                <a:latin typeface="Sora"/>
                <a:ea typeface="Sora"/>
                <a:cs typeface="Sora"/>
                <a:sym typeface="Sora"/>
              </a:rPr>
              <a:t>jadi</a:t>
            </a:r>
            <a:r>
              <a:rPr lang="en-US" sz="2000" b="0" i="0" u="none" strike="noStrike" cap="none" dirty="0">
                <a:solidFill>
                  <a:srgbClr val="103864"/>
                </a:solidFill>
                <a:latin typeface="Sora"/>
                <a:ea typeface="Sora"/>
                <a:cs typeface="Sora"/>
                <a:sym typeface="Sora"/>
              </a:rPr>
              <a:t> member </a:t>
            </a:r>
            <a:r>
              <a:rPr lang="en-US" sz="2000" b="0" i="0" u="none" strike="noStrike" cap="none" dirty="0" err="1">
                <a:solidFill>
                  <a:srgbClr val="103864"/>
                </a:solidFill>
                <a:latin typeface="Sora"/>
                <a:ea typeface="Sora"/>
                <a:cs typeface="Sora"/>
                <a:sym typeface="Sora"/>
              </a:rPr>
              <a:t>atau</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pelanggan</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dari</a:t>
            </a:r>
            <a:r>
              <a:rPr lang="en-US" sz="2000" b="0" i="0" u="none" strike="noStrike" cap="none" dirty="0">
                <a:solidFill>
                  <a:srgbClr val="103864"/>
                </a:solidFill>
                <a:latin typeface="Sora"/>
                <a:ea typeface="Sora"/>
                <a:cs typeface="Sora"/>
                <a:sym typeface="Sora"/>
              </a:rPr>
              <a:t> anime? </a:t>
            </a:r>
            <a:r>
              <a:rPr lang="en-US" sz="2000" b="0" i="0" u="none" strike="noStrike" cap="none" dirty="0" err="1">
                <a:solidFill>
                  <a:srgbClr val="103864"/>
                </a:solidFill>
                <a:latin typeface="Sora"/>
                <a:ea typeface="Sora"/>
                <a:cs typeface="Sora"/>
                <a:sym typeface="Sora"/>
              </a:rPr>
              <a:t>seberapa</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banyak</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sih</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episodenya</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apakah</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lebih</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banyak</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dari</a:t>
            </a:r>
            <a:r>
              <a:rPr lang="en-US" sz="2000" b="0" i="0" u="none" strike="noStrike" cap="none" dirty="0">
                <a:solidFill>
                  <a:srgbClr val="103864"/>
                </a:solidFill>
                <a:latin typeface="Sora"/>
                <a:ea typeface="Sora"/>
                <a:cs typeface="Sora"/>
                <a:sym typeface="Sora"/>
              </a:rPr>
              <a:t> rata-rata episode </a:t>
            </a:r>
            <a:r>
              <a:rPr lang="en-US" sz="2000" b="0" i="0" u="none" strike="noStrike" cap="none" dirty="0" err="1">
                <a:solidFill>
                  <a:srgbClr val="103864"/>
                </a:solidFill>
                <a:latin typeface="Sora"/>
                <a:ea typeface="Sora"/>
                <a:cs typeface="Sora"/>
                <a:sym typeface="Sora"/>
              </a:rPr>
              <a:t>drakor</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lalu</a:t>
            </a:r>
            <a:r>
              <a:rPr lang="en-US" sz="2000" b="0" i="0" u="none" strike="noStrike" cap="none" dirty="0">
                <a:solidFill>
                  <a:srgbClr val="103864"/>
                </a:solidFill>
                <a:latin typeface="Sora"/>
                <a:ea typeface="Sora"/>
                <a:cs typeface="Sora"/>
                <a:sym typeface="Sora"/>
              </a:rPr>
              <a:t> anime </a:t>
            </a:r>
            <a:r>
              <a:rPr lang="en-US" sz="2000" b="0" i="0" u="none" strike="noStrike" cap="none" dirty="0" err="1">
                <a:solidFill>
                  <a:srgbClr val="103864"/>
                </a:solidFill>
                <a:latin typeface="Sora"/>
                <a:ea typeface="Sora"/>
                <a:cs typeface="Sora"/>
                <a:sym typeface="Sora"/>
              </a:rPr>
              <a:t>menawarkan</a:t>
            </a:r>
            <a:r>
              <a:rPr lang="en-US" sz="2000" b="0" i="0" u="none" strike="noStrike" cap="none" dirty="0">
                <a:solidFill>
                  <a:srgbClr val="103864"/>
                </a:solidFill>
                <a:latin typeface="Sora"/>
                <a:ea typeface="Sora"/>
                <a:cs typeface="Sora"/>
                <a:sym typeface="Sora"/>
              </a:rPr>
              <a:t> genre </a:t>
            </a:r>
            <a:r>
              <a:rPr lang="en-US" sz="2000" b="0" i="0" u="none" strike="noStrike" cap="none" dirty="0" err="1">
                <a:solidFill>
                  <a:srgbClr val="103864"/>
                </a:solidFill>
                <a:latin typeface="Sora"/>
                <a:ea typeface="Sora"/>
                <a:cs typeface="Sora"/>
                <a:sym typeface="Sora"/>
              </a:rPr>
              <a:t>apa</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saja</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kemudian</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bagaimana</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popularitas</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dari</a:t>
            </a:r>
            <a:r>
              <a:rPr lang="en-US" sz="2000" b="0" i="0" u="none" strike="noStrike" cap="none" dirty="0">
                <a:solidFill>
                  <a:srgbClr val="103864"/>
                </a:solidFill>
                <a:latin typeface="Sora"/>
                <a:ea typeface="Sora"/>
                <a:cs typeface="Sora"/>
                <a:sym typeface="Sora"/>
              </a:rPr>
              <a:t> anime </a:t>
            </a:r>
            <a:r>
              <a:rPr lang="en-US" sz="2000" b="0" i="0" u="none" strike="noStrike" cap="none" dirty="0" err="1">
                <a:solidFill>
                  <a:srgbClr val="103864"/>
                </a:solidFill>
                <a:latin typeface="Sora"/>
                <a:ea typeface="Sora"/>
                <a:cs typeface="Sora"/>
                <a:sym typeface="Sora"/>
              </a:rPr>
              <a:t>itu</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sendiri</a:t>
            </a:r>
            <a:r>
              <a:rPr lang="en-US" sz="2000" b="0" i="0" u="none" strike="noStrike" cap="none" dirty="0">
                <a:solidFill>
                  <a:srgbClr val="103864"/>
                </a:solidFill>
                <a:latin typeface="Sora"/>
                <a:ea typeface="Sora"/>
                <a:cs typeface="Sora"/>
                <a:sym typeface="Sora"/>
              </a:rPr>
              <a:t>?</a:t>
            </a:r>
          </a:p>
        </p:txBody>
      </p:sp>
      <p:sp>
        <p:nvSpPr>
          <p:cNvPr id="2" name="Google Shape;210;p3">
            <a:extLst>
              <a:ext uri="{FF2B5EF4-FFF2-40B4-BE49-F238E27FC236}">
                <a16:creationId xmlns:a16="http://schemas.microsoft.com/office/drawing/2014/main" id="{D8B242BE-E976-DE49-9153-4D61D42EAD26}"/>
              </a:ext>
            </a:extLst>
          </p:cNvPr>
          <p:cNvSpPr txBox="1"/>
          <p:nvPr/>
        </p:nvSpPr>
        <p:spPr>
          <a:xfrm>
            <a:off x="6108572" y="3244733"/>
            <a:ext cx="5694485" cy="1323399"/>
          </a:xfrm>
          <a:prstGeom prst="rect">
            <a:avLst/>
          </a:prstGeom>
          <a:noFill/>
          <a:ln>
            <a:noFill/>
          </a:ln>
        </p:spPr>
        <p:txBody>
          <a:bodyPr spcFirstLastPara="1" wrap="square" lIns="91425" tIns="45700" rIns="91425" bIns="45700" anchor="t" anchorCtr="0">
            <a:spAutoFit/>
          </a:bodyPr>
          <a:lstStyle/>
          <a:p>
            <a:pPr marR="0" lvl="0" algn="l" rtl="0">
              <a:lnSpc>
                <a:spcPct val="100000"/>
              </a:lnSpc>
              <a:spcBef>
                <a:spcPts val="0"/>
              </a:spcBef>
              <a:spcAft>
                <a:spcPts val="0"/>
              </a:spcAft>
              <a:buClr>
                <a:srgbClr val="103864"/>
              </a:buClr>
              <a:buSzPts val="2000"/>
            </a:pPr>
            <a:r>
              <a:rPr lang="fr-FR" sz="2000" b="0" i="0" u="none" strike="noStrike" cap="none">
                <a:solidFill>
                  <a:srgbClr val="103864"/>
                </a:solidFill>
                <a:latin typeface="Sora"/>
                <a:ea typeface="Sora"/>
                <a:cs typeface="Sora"/>
                <a:sym typeface="Sora"/>
              </a:rPr>
              <a:t>Rekomendasi judul anime yang perlu ditonton? serta Genre apa yang mendominasi industri anime dan apakah kualitas genre tersebut cukup baik?</a:t>
            </a:r>
            <a:endParaRPr lang="en-US" sz="2000" b="0" i="0" u="none" strike="noStrike" cap="none" dirty="0">
              <a:solidFill>
                <a:srgbClr val="103864"/>
              </a:solidFill>
              <a:latin typeface="Sora"/>
              <a:ea typeface="Sora"/>
              <a:cs typeface="Sora"/>
              <a:sym typeface="Sora"/>
            </a:endParaRPr>
          </a:p>
        </p:txBody>
      </p:sp>
      <p:cxnSp>
        <p:nvCxnSpPr>
          <p:cNvPr id="4" name="Connector: Elbow 3">
            <a:extLst>
              <a:ext uri="{FF2B5EF4-FFF2-40B4-BE49-F238E27FC236}">
                <a16:creationId xmlns:a16="http://schemas.microsoft.com/office/drawing/2014/main" id="{D35CFF0A-A0B5-9027-B12D-D7C6DE091D01}"/>
              </a:ext>
            </a:extLst>
          </p:cNvPr>
          <p:cNvCxnSpPr>
            <a:stCxn id="210" idx="3"/>
            <a:endCxn id="2" idx="0"/>
          </p:cNvCxnSpPr>
          <p:nvPr/>
        </p:nvCxnSpPr>
        <p:spPr>
          <a:xfrm>
            <a:off x="6096000" y="2707740"/>
            <a:ext cx="2859815" cy="53699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Dataset</a:t>
            </a:r>
            <a:endParaRPr dirty="0"/>
          </a:p>
        </p:txBody>
      </p:sp>
      <p:sp>
        <p:nvSpPr>
          <p:cNvPr id="216" name="Google Shape;216;g1451da43991_0_5"/>
          <p:cNvSpPr txBox="1"/>
          <p:nvPr/>
        </p:nvSpPr>
        <p:spPr>
          <a:xfrm>
            <a:off x="401515" y="1584375"/>
            <a:ext cx="11388900" cy="3170058"/>
          </a:xfrm>
          <a:prstGeom prst="rect">
            <a:avLst/>
          </a:prstGeom>
          <a:noFill/>
          <a:ln>
            <a:noFill/>
          </a:ln>
        </p:spPr>
        <p:txBody>
          <a:bodyPr spcFirstLastPara="1" wrap="square" lIns="91425" tIns="45700" rIns="91425" bIns="45700" anchor="t" anchorCtr="0">
            <a:spAutoFit/>
          </a:bodyPr>
          <a:lstStyle/>
          <a:p>
            <a:pPr marL="457200" marR="0" lvl="0" indent="-355600" algn="l" rtl="0">
              <a:lnSpc>
                <a:spcPct val="100000"/>
              </a:lnSpc>
              <a:spcBef>
                <a:spcPts val="0"/>
              </a:spcBef>
              <a:spcAft>
                <a:spcPts val="0"/>
              </a:spcAft>
              <a:buClr>
                <a:srgbClr val="103864"/>
              </a:buClr>
              <a:buSzPts val="2000"/>
              <a:buFont typeface="Sora"/>
              <a:buChar char="•"/>
            </a:pPr>
            <a:r>
              <a:rPr lang="en-US" sz="2000" b="0" i="0" u="none" strike="noStrike" cap="none" dirty="0">
                <a:solidFill>
                  <a:srgbClr val="103864"/>
                </a:solidFill>
                <a:latin typeface="Sora"/>
                <a:ea typeface="Sora"/>
                <a:cs typeface="Sora"/>
                <a:sym typeface="Sora"/>
              </a:rPr>
              <a:t>Anime ID</a:t>
            </a:r>
          </a:p>
          <a:p>
            <a:pPr marL="457200" marR="0" lvl="0" indent="-35560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Title</a:t>
            </a:r>
          </a:p>
          <a:p>
            <a:pPr marL="457200" marR="0" lvl="0" indent="-355600" algn="l" rtl="0">
              <a:lnSpc>
                <a:spcPct val="100000"/>
              </a:lnSpc>
              <a:spcBef>
                <a:spcPts val="0"/>
              </a:spcBef>
              <a:spcAft>
                <a:spcPts val="0"/>
              </a:spcAft>
              <a:buClr>
                <a:srgbClr val="103864"/>
              </a:buClr>
              <a:buSzPts val="2000"/>
              <a:buFont typeface="Sora"/>
              <a:buChar char="•"/>
            </a:pPr>
            <a:r>
              <a:rPr lang="en-US" sz="2000" b="0" i="0" u="none" strike="noStrike" cap="none" dirty="0">
                <a:solidFill>
                  <a:srgbClr val="103864"/>
                </a:solidFill>
                <a:latin typeface="Sora"/>
                <a:ea typeface="Sora"/>
                <a:cs typeface="Sora"/>
                <a:sym typeface="Sora"/>
              </a:rPr>
              <a:t>Synopsis</a:t>
            </a:r>
          </a:p>
          <a:p>
            <a:pPr marL="457200" marR="0" lvl="0" indent="-35560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Genre</a:t>
            </a:r>
          </a:p>
          <a:p>
            <a:pPr marL="457200" marR="0" lvl="0" indent="-355600" algn="l" rtl="0">
              <a:lnSpc>
                <a:spcPct val="100000"/>
              </a:lnSpc>
              <a:spcBef>
                <a:spcPts val="0"/>
              </a:spcBef>
              <a:spcAft>
                <a:spcPts val="0"/>
              </a:spcAft>
              <a:buClr>
                <a:srgbClr val="103864"/>
              </a:buClr>
              <a:buSzPts val="2000"/>
              <a:buFont typeface="Sora"/>
              <a:buChar char="•"/>
            </a:pPr>
            <a:r>
              <a:rPr lang="en-US" sz="2000" b="0" i="0" u="none" strike="noStrike" cap="none" dirty="0">
                <a:solidFill>
                  <a:srgbClr val="103864"/>
                </a:solidFill>
                <a:latin typeface="Sora"/>
                <a:ea typeface="Sora"/>
                <a:cs typeface="Sora"/>
                <a:sym typeface="Sora"/>
              </a:rPr>
              <a:t>Aired</a:t>
            </a:r>
          </a:p>
          <a:p>
            <a:pPr marL="457200" marR="0" lvl="0" indent="-35560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Episodes</a:t>
            </a:r>
          </a:p>
          <a:p>
            <a:pPr marL="457200" marR="0" lvl="0" indent="-355600" algn="l" rtl="0">
              <a:lnSpc>
                <a:spcPct val="100000"/>
              </a:lnSpc>
              <a:spcBef>
                <a:spcPts val="0"/>
              </a:spcBef>
              <a:spcAft>
                <a:spcPts val="0"/>
              </a:spcAft>
              <a:buClr>
                <a:srgbClr val="103864"/>
              </a:buClr>
              <a:buSzPts val="2000"/>
              <a:buFont typeface="Sora"/>
              <a:buChar char="•"/>
            </a:pPr>
            <a:r>
              <a:rPr lang="en-US" sz="2000" b="0" i="0" u="none" strike="noStrike" cap="none" dirty="0">
                <a:solidFill>
                  <a:srgbClr val="103864"/>
                </a:solidFill>
                <a:latin typeface="Sora"/>
                <a:ea typeface="Sora"/>
                <a:cs typeface="Sora"/>
                <a:sym typeface="Sora"/>
              </a:rPr>
              <a:t>Members</a:t>
            </a:r>
          </a:p>
          <a:p>
            <a:pPr marL="457200" marR="0" lvl="0" indent="-35560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Popularity</a:t>
            </a:r>
          </a:p>
          <a:p>
            <a:pPr marL="457200" marR="0" lvl="0" indent="-355600" algn="l" rtl="0">
              <a:lnSpc>
                <a:spcPct val="100000"/>
              </a:lnSpc>
              <a:spcBef>
                <a:spcPts val="0"/>
              </a:spcBef>
              <a:spcAft>
                <a:spcPts val="0"/>
              </a:spcAft>
              <a:buClr>
                <a:srgbClr val="103864"/>
              </a:buClr>
              <a:buSzPts val="2000"/>
              <a:buFont typeface="Sora"/>
              <a:buChar char="•"/>
            </a:pPr>
            <a:r>
              <a:rPr lang="en-US" sz="2000" b="0" i="0" u="none" strike="noStrike" cap="none" dirty="0">
                <a:solidFill>
                  <a:srgbClr val="103864"/>
                </a:solidFill>
                <a:latin typeface="Sora"/>
                <a:ea typeface="Sora"/>
                <a:cs typeface="Sora"/>
                <a:sym typeface="Sora"/>
              </a:rPr>
              <a:t>Ranked</a:t>
            </a:r>
          </a:p>
          <a:p>
            <a:pPr marL="457200" marR="0" lvl="0" indent="-35560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Score</a:t>
            </a:r>
            <a:endParaRPr sz="2000" b="0" i="0" u="none" strike="noStrike" cap="none" dirty="0">
              <a:solidFill>
                <a:srgbClr val="103864"/>
              </a:solidFill>
              <a:latin typeface="Sora"/>
              <a:ea typeface="Sora"/>
              <a:cs typeface="Sora"/>
              <a:sym typeface="Sor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88943" y="365125"/>
            <a:ext cx="11401500" cy="8666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Research Question</a:t>
            </a:r>
            <a:endParaRPr dirty="0"/>
          </a:p>
        </p:txBody>
      </p:sp>
      <p:sp>
        <p:nvSpPr>
          <p:cNvPr id="216" name="Google Shape;216;g1451da43991_0_5"/>
          <p:cNvSpPr txBox="1"/>
          <p:nvPr/>
        </p:nvSpPr>
        <p:spPr>
          <a:xfrm>
            <a:off x="4636631" y="217991"/>
            <a:ext cx="5684260" cy="1015622"/>
          </a:xfrm>
          <a:prstGeom prst="rect">
            <a:avLst/>
          </a:prstGeom>
          <a:noFill/>
          <a:ln>
            <a:noFill/>
          </a:ln>
        </p:spPr>
        <p:txBody>
          <a:bodyPr spcFirstLastPara="1" wrap="square" lIns="91425" tIns="45700" rIns="91425" bIns="45700" anchor="t" anchorCtr="0">
            <a:spAutoFit/>
          </a:bodyPr>
          <a:lstStyle/>
          <a:p>
            <a:pPr marL="101600" marR="0" lvl="0" algn="l" rtl="0">
              <a:lnSpc>
                <a:spcPct val="100000"/>
              </a:lnSpc>
              <a:spcBef>
                <a:spcPts val="0"/>
              </a:spcBef>
              <a:spcAft>
                <a:spcPts val="0"/>
              </a:spcAft>
              <a:buClr>
                <a:srgbClr val="103864"/>
              </a:buClr>
              <a:buSzPts val="2000"/>
            </a:pPr>
            <a:r>
              <a:rPr lang="en-US" sz="2000" b="0" i="0" u="none" strike="noStrike" cap="none" dirty="0">
                <a:solidFill>
                  <a:srgbClr val="103864"/>
                </a:solidFill>
                <a:latin typeface="Sora"/>
                <a:ea typeface="Sora"/>
                <a:cs typeface="Sora"/>
                <a:sym typeface="Sora"/>
              </a:rPr>
              <a:t>1. </a:t>
            </a:r>
            <a:r>
              <a:rPr lang="en-US" sz="2000" b="0" i="0" u="none" strike="noStrike" cap="none" dirty="0" err="1">
                <a:solidFill>
                  <a:srgbClr val="103864"/>
                </a:solidFill>
                <a:latin typeface="Sora"/>
                <a:ea typeface="Sora"/>
                <a:cs typeface="Sora"/>
                <a:sym typeface="Sora"/>
              </a:rPr>
              <a:t>Bagaimana</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korelasi</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antara</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tiga</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variabel</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yaitu</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variabel</a:t>
            </a:r>
            <a:r>
              <a:rPr lang="en-US" sz="2000" b="0" i="0" u="none" strike="noStrike" cap="none" dirty="0">
                <a:solidFill>
                  <a:srgbClr val="103864"/>
                </a:solidFill>
                <a:latin typeface="Sora"/>
                <a:ea typeface="Sora"/>
                <a:cs typeface="Sora"/>
                <a:sym typeface="Sora"/>
              </a:rPr>
              <a:t> </a:t>
            </a:r>
            <a:r>
              <a:rPr lang="en-US" sz="2000" b="0" i="0" u="none" strike="noStrike" cap="none" dirty="0" err="1">
                <a:solidFill>
                  <a:srgbClr val="103864"/>
                </a:solidFill>
                <a:latin typeface="Sora"/>
                <a:ea typeface="Sora"/>
                <a:cs typeface="Sora"/>
                <a:sym typeface="Sora"/>
              </a:rPr>
              <a:t>popularitas</a:t>
            </a:r>
            <a:r>
              <a:rPr lang="en-US" sz="2000" b="0" i="0" u="none" strike="noStrike" cap="none" dirty="0">
                <a:solidFill>
                  <a:srgbClr val="103864"/>
                </a:solidFill>
                <a:latin typeface="Sora"/>
                <a:ea typeface="Sora"/>
                <a:cs typeface="Sora"/>
                <a:sym typeface="Sora"/>
              </a:rPr>
              <a:t>, ranked, dan score?</a:t>
            </a:r>
          </a:p>
        </p:txBody>
      </p:sp>
      <p:pic>
        <p:nvPicPr>
          <p:cNvPr id="3" name="Picture 2">
            <a:extLst>
              <a:ext uri="{FF2B5EF4-FFF2-40B4-BE49-F238E27FC236}">
                <a16:creationId xmlns:a16="http://schemas.microsoft.com/office/drawing/2014/main" id="{79ED44F3-56B8-FB0F-922C-9551DAD02124}"/>
              </a:ext>
            </a:extLst>
          </p:cNvPr>
          <p:cNvPicPr>
            <a:picLocks noChangeAspect="1"/>
          </p:cNvPicPr>
          <p:nvPr/>
        </p:nvPicPr>
        <p:blipFill>
          <a:blip r:embed="rId3"/>
          <a:stretch>
            <a:fillRect/>
          </a:stretch>
        </p:blipFill>
        <p:spPr>
          <a:xfrm>
            <a:off x="128771" y="1522200"/>
            <a:ext cx="5476014" cy="4317037"/>
          </a:xfrm>
          <a:prstGeom prst="rect">
            <a:avLst/>
          </a:prstGeom>
        </p:spPr>
      </p:pic>
      <p:pic>
        <p:nvPicPr>
          <p:cNvPr id="5" name="Picture 4">
            <a:extLst>
              <a:ext uri="{FF2B5EF4-FFF2-40B4-BE49-F238E27FC236}">
                <a16:creationId xmlns:a16="http://schemas.microsoft.com/office/drawing/2014/main" id="{45D7366D-E7FB-0932-B233-5A7656018152}"/>
              </a:ext>
            </a:extLst>
          </p:cNvPr>
          <p:cNvPicPr>
            <a:picLocks noChangeAspect="1"/>
          </p:cNvPicPr>
          <p:nvPr/>
        </p:nvPicPr>
        <p:blipFill>
          <a:blip r:embed="rId4"/>
          <a:stretch>
            <a:fillRect/>
          </a:stretch>
        </p:blipFill>
        <p:spPr>
          <a:xfrm>
            <a:off x="5877501" y="994611"/>
            <a:ext cx="4443390" cy="3786187"/>
          </a:xfrm>
          <a:prstGeom prst="rect">
            <a:avLst/>
          </a:prstGeom>
        </p:spPr>
      </p:pic>
      <p:pic>
        <p:nvPicPr>
          <p:cNvPr id="7" name="Picture 6">
            <a:extLst>
              <a:ext uri="{FF2B5EF4-FFF2-40B4-BE49-F238E27FC236}">
                <a16:creationId xmlns:a16="http://schemas.microsoft.com/office/drawing/2014/main" id="{D9949FF8-B2DE-32F1-5FB5-77E77B8DD4B6}"/>
              </a:ext>
            </a:extLst>
          </p:cNvPr>
          <p:cNvPicPr>
            <a:picLocks noChangeAspect="1"/>
          </p:cNvPicPr>
          <p:nvPr/>
        </p:nvPicPr>
        <p:blipFill>
          <a:blip r:embed="rId5"/>
          <a:stretch>
            <a:fillRect/>
          </a:stretch>
        </p:blipFill>
        <p:spPr>
          <a:xfrm>
            <a:off x="5985472" y="4780798"/>
            <a:ext cx="5112206" cy="1706290"/>
          </a:xfrm>
          <a:prstGeom prst="rect">
            <a:avLst/>
          </a:prstGeom>
        </p:spPr>
      </p:pic>
    </p:spTree>
    <p:extLst>
      <p:ext uri="{BB962C8B-B14F-4D97-AF65-F5344CB8AC3E}">
        <p14:creationId xmlns:p14="http://schemas.microsoft.com/office/powerpoint/2010/main" val="37369621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88943" y="365125"/>
            <a:ext cx="11401500" cy="8666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Research Question</a:t>
            </a:r>
            <a:endParaRPr dirty="0"/>
          </a:p>
        </p:txBody>
      </p:sp>
      <p:sp>
        <p:nvSpPr>
          <p:cNvPr id="216" name="Google Shape;216;g1451da43991_0_5"/>
          <p:cNvSpPr txBox="1"/>
          <p:nvPr/>
        </p:nvSpPr>
        <p:spPr>
          <a:xfrm>
            <a:off x="4636631" y="217991"/>
            <a:ext cx="5684260" cy="923289"/>
          </a:xfrm>
          <a:prstGeom prst="rect">
            <a:avLst/>
          </a:prstGeom>
          <a:noFill/>
          <a:ln>
            <a:noFill/>
          </a:ln>
        </p:spPr>
        <p:txBody>
          <a:bodyPr spcFirstLastPara="1" wrap="square" lIns="91425" tIns="45700" rIns="91425" bIns="45700" anchor="t" anchorCtr="0">
            <a:spAutoFit/>
          </a:bodyPr>
          <a:lstStyle/>
          <a:p>
            <a:pPr marL="101600" marR="0" lvl="0" algn="l" rtl="0">
              <a:lnSpc>
                <a:spcPct val="100000"/>
              </a:lnSpc>
              <a:spcBef>
                <a:spcPts val="0"/>
              </a:spcBef>
              <a:spcAft>
                <a:spcPts val="0"/>
              </a:spcAft>
              <a:buClr>
                <a:srgbClr val="103864"/>
              </a:buClr>
              <a:buSzPts val="2000"/>
            </a:pPr>
            <a:r>
              <a:rPr lang="en-US" sz="1800" b="0" i="0" u="none" strike="noStrike" cap="none" dirty="0">
                <a:solidFill>
                  <a:srgbClr val="103864"/>
                </a:solidFill>
                <a:latin typeface="Sora"/>
                <a:ea typeface="Sora"/>
                <a:cs typeface="Sora"/>
                <a:sym typeface="Sora"/>
              </a:rPr>
              <a:t>2. </a:t>
            </a:r>
            <a:r>
              <a:rPr lang="en-US" sz="1800" b="0" i="0" u="none" strike="noStrike" cap="none" dirty="0" err="1">
                <a:solidFill>
                  <a:srgbClr val="103864"/>
                </a:solidFill>
                <a:latin typeface="Sora"/>
                <a:ea typeface="Sora"/>
                <a:cs typeface="Sora"/>
                <a:sym typeface="Sora"/>
              </a:rPr>
              <a:t>Bagaimana</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distribusi</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skor</a:t>
            </a:r>
            <a:r>
              <a:rPr lang="en-US" sz="1800" b="0" i="0" u="none" strike="noStrike" cap="none" dirty="0">
                <a:solidFill>
                  <a:srgbClr val="103864"/>
                </a:solidFill>
                <a:latin typeface="Sora"/>
                <a:ea typeface="Sora"/>
                <a:cs typeface="Sora"/>
                <a:sym typeface="Sora"/>
              </a:rPr>
              <a:t> anime? </a:t>
            </a:r>
            <a:r>
              <a:rPr lang="en-US" sz="1800" b="0" i="0" u="none" strike="noStrike" cap="none" dirty="0" err="1">
                <a:solidFill>
                  <a:srgbClr val="103864"/>
                </a:solidFill>
                <a:latin typeface="Sora"/>
                <a:ea typeface="Sora"/>
                <a:cs typeface="Sora"/>
                <a:sym typeface="Sora"/>
              </a:rPr>
              <a:t>apakah</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itu</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terdistribusi</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secara</a:t>
            </a:r>
            <a:r>
              <a:rPr lang="en-US" sz="1800" b="0" i="0" u="none" strike="noStrike" cap="none" dirty="0">
                <a:solidFill>
                  <a:srgbClr val="103864"/>
                </a:solidFill>
                <a:latin typeface="Sora"/>
                <a:ea typeface="Sora"/>
                <a:cs typeface="Sora"/>
                <a:sym typeface="Sora"/>
              </a:rPr>
              <a:t> normal </a:t>
            </a:r>
            <a:r>
              <a:rPr lang="en-US" sz="1800" b="0" i="0" u="none" strike="noStrike" cap="none" dirty="0" err="1">
                <a:solidFill>
                  <a:srgbClr val="103864"/>
                </a:solidFill>
                <a:latin typeface="Sora"/>
                <a:ea typeface="Sora"/>
                <a:cs typeface="Sora"/>
                <a:sym typeface="Sora"/>
              </a:rPr>
              <a:t>atau</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mengikuti</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distribusi</a:t>
            </a:r>
            <a:r>
              <a:rPr lang="en-US" sz="1800" b="0" i="0" u="none" strike="noStrike" cap="none" dirty="0">
                <a:solidFill>
                  <a:srgbClr val="103864"/>
                </a:solidFill>
                <a:latin typeface="Sora"/>
                <a:ea typeface="Sora"/>
                <a:cs typeface="Sora"/>
                <a:sym typeface="Sora"/>
              </a:rPr>
              <a:t> lain?</a:t>
            </a:r>
          </a:p>
        </p:txBody>
      </p:sp>
      <p:pic>
        <p:nvPicPr>
          <p:cNvPr id="4" name="Picture 3">
            <a:extLst>
              <a:ext uri="{FF2B5EF4-FFF2-40B4-BE49-F238E27FC236}">
                <a16:creationId xmlns:a16="http://schemas.microsoft.com/office/drawing/2014/main" id="{7BCF533A-3DE5-AF57-3E6F-D6185EE3179F}"/>
              </a:ext>
            </a:extLst>
          </p:cNvPr>
          <p:cNvPicPr>
            <a:picLocks noChangeAspect="1"/>
          </p:cNvPicPr>
          <p:nvPr/>
        </p:nvPicPr>
        <p:blipFill>
          <a:blip r:embed="rId3"/>
          <a:stretch>
            <a:fillRect/>
          </a:stretch>
        </p:blipFill>
        <p:spPr>
          <a:xfrm>
            <a:off x="388943" y="1378922"/>
            <a:ext cx="4801242" cy="3557513"/>
          </a:xfrm>
          <a:prstGeom prst="rect">
            <a:avLst/>
          </a:prstGeom>
        </p:spPr>
      </p:pic>
      <p:pic>
        <p:nvPicPr>
          <p:cNvPr id="8" name="Picture 7">
            <a:extLst>
              <a:ext uri="{FF2B5EF4-FFF2-40B4-BE49-F238E27FC236}">
                <a16:creationId xmlns:a16="http://schemas.microsoft.com/office/drawing/2014/main" id="{3C47C5BE-A399-AD1A-C538-463D421EAA8B}"/>
              </a:ext>
            </a:extLst>
          </p:cNvPr>
          <p:cNvPicPr>
            <a:picLocks noChangeAspect="1"/>
          </p:cNvPicPr>
          <p:nvPr/>
        </p:nvPicPr>
        <p:blipFill>
          <a:blip r:embed="rId4"/>
          <a:stretch>
            <a:fillRect/>
          </a:stretch>
        </p:blipFill>
        <p:spPr>
          <a:xfrm>
            <a:off x="5190185" y="4315326"/>
            <a:ext cx="6456384" cy="2054304"/>
          </a:xfrm>
          <a:prstGeom prst="rect">
            <a:avLst/>
          </a:prstGeom>
        </p:spPr>
      </p:pic>
    </p:spTree>
    <p:extLst>
      <p:ext uri="{BB962C8B-B14F-4D97-AF65-F5344CB8AC3E}">
        <p14:creationId xmlns:p14="http://schemas.microsoft.com/office/powerpoint/2010/main" val="12203382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88943" y="365125"/>
            <a:ext cx="11401500" cy="8666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Research Question</a:t>
            </a:r>
            <a:endParaRPr dirty="0"/>
          </a:p>
        </p:txBody>
      </p:sp>
      <p:sp>
        <p:nvSpPr>
          <p:cNvPr id="216" name="Google Shape;216;g1451da43991_0_5"/>
          <p:cNvSpPr txBox="1"/>
          <p:nvPr/>
        </p:nvSpPr>
        <p:spPr>
          <a:xfrm>
            <a:off x="4636631" y="217991"/>
            <a:ext cx="5684260" cy="1477287"/>
          </a:xfrm>
          <a:prstGeom prst="rect">
            <a:avLst/>
          </a:prstGeom>
          <a:noFill/>
          <a:ln>
            <a:noFill/>
          </a:ln>
        </p:spPr>
        <p:txBody>
          <a:bodyPr spcFirstLastPara="1" wrap="square" lIns="91425" tIns="45700" rIns="91425" bIns="45700" anchor="t" anchorCtr="0">
            <a:spAutoFit/>
          </a:bodyPr>
          <a:lstStyle/>
          <a:p>
            <a:pPr marL="101600" marR="0" lvl="0" algn="l" rtl="0">
              <a:lnSpc>
                <a:spcPct val="100000"/>
              </a:lnSpc>
              <a:spcBef>
                <a:spcPts val="0"/>
              </a:spcBef>
              <a:spcAft>
                <a:spcPts val="0"/>
              </a:spcAft>
              <a:buClr>
                <a:srgbClr val="103864"/>
              </a:buClr>
              <a:buSzPts val="2000"/>
            </a:pPr>
            <a:r>
              <a:rPr lang="en-US" sz="1800" b="0" i="0" u="none" strike="noStrike" cap="none" dirty="0">
                <a:solidFill>
                  <a:srgbClr val="103864"/>
                </a:solidFill>
                <a:latin typeface="Sora"/>
                <a:ea typeface="Sora"/>
                <a:cs typeface="Sora"/>
                <a:sym typeface="Sora"/>
              </a:rPr>
              <a:t>3. </a:t>
            </a:r>
            <a:r>
              <a:rPr lang="en-US" sz="1800" b="0" i="0" u="none" strike="noStrike" cap="none" dirty="0" err="1">
                <a:solidFill>
                  <a:srgbClr val="103864"/>
                </a:solidFill>
                <a:latin typeface="Sora"/>
                <a:ea typeface="Sora"/>
                <a:cs typeface="Sora"/>
                <a:sym typeface="Sora"/>
              </a:rPr>
              <a:t>Bagaimana</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distribusi</a:t>
            </a:r>
            <a:r>
              <a:rPr lang="en-US" sz="1800" b="0" i="0" u="none" strike="noStrike" cap="none" dirty="0">
                <a:solidFill>
                  <a:srgbClr val="103864"/>
                </a:solidFill>
                <a:latin typeface="Sora"/>
                <a:ea typeface="Sora"/>
                <a:cs typeface="Sora"/>
                <a:sym typeface="Sora"/>
              </a:rPr>
              <a:t> genre anime </a:t>
            </a:r>
            <a:r>
              <a:rPr lang="en-US" sz="1800" b="0" i="0" u="none" strike="noStrike" cap="none" dirty="0" err="1">
                <a:solidFill>
                  <a:srgbClr val="103864"/>
                </a:solidFill>
                <a:latin typeface="Sora"/>
                <a:ea typeface="Sora"/>
                <a:cs typeface="Sora"/>
                <a:sym typeface="Sora"/>
              </a:rPr>
              <a:t>jika</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diurutkan</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menjadi</a:t>
            </a:r>
            <a:r>
              <a:rPr lang="en-US" sz="1800" b="0" i="0" u="none" strike="noStrike" cap="none" dirty="0">
                <a:solidFill>
                  <a:srgbClr val="103864"/>
                </a:solidFill>
                <a:latin typeface="Sora"/>
                <a:ea typeface="Sora"/>
                <a:cs typeface="Sora"/>
                <a:sym typeface="Sora"/>
              </a:rPr>
              <a:t> 10 </a:t>
            </a:r>
            <a:r>
              <a:rPr lang="en-US" sz="1800" b="0" i="0" u="none" strike="noStrike" cap="none" dirty="0" err="1">
                <a:solidFill>
                  <a:srgbClr val="103864"/>
                </a:solidFill>
                <a:latin typeface="Sora"/>
                <a:ea typeface="Sora"/>
                <a:cs typeface="Sora"/>
                <a:sym typeface="Sora"/>
              </a:rPr>
              <a:t>teratas</a:t>
            </a:r>
            <a:r>
              <a:rPr lang="en-US" sz="1800" b="0" i="0" u="none" strike="noStrike" cap="none" dirty="0">
                <a:solidFill>
                  <a:srgbClr val="103864"/>
                </a:solidFill>
                <a:latin typeface="Sora"/>
                <a:ea typeface="Sora"/>
                <a:cs typeface="Sora"/>
                <a:sym typeface="Sora"/>
              </a:rPr>
              <a:t>?</a:t>
            </a:r>
          </a:p>
          <a:p>
            <a:pPr marL="101600" marR="0" lvl="0" algn="l" rtl="0">
              <a:lnSpc>
                <a:spcPct val="100000"/>
              </a:lnSpc>
              <a:spcBef>
                <a:spcPts val="0"/>
              </a:spcBef>
              <a:spcAft>
                <a:spcPts val="0"/>
              </a:spcAft>
              <a:buClr>
                <a:srgbClr val="103864"/>
              </a:buClr>
              <a:buSzPts val="2000"/>
            </a:pPr>
            <a:r>
              <a:rPr lang="en-US" sz="1800" b="0" i="0" u="none" strike="noStrike" cap="none" dirty="0">
                <a:solidFill>
                  <a:srgbClr val="103864"/>
                </a:solidFill>
                <a:latin typeface="Sora"/>
                <a:ea typeface="Sora"/>
                <a:cs typeface="Sora"/>
                <a:sym typeface="Sora"/>
              </a:rPr>
              <a:t>4. Lalu </a:t>
            </a:r>
            <a:r>
              <a:rPr lang="en-US" sz="1800" b="0" i="0" u="none" strike="noStrike" cap="none" dirty="0" err="1">
                <a:solidFill>
                  <a:srgbClr val="103864"/>
                </a:solidFill>
                <a:latin typeface="Sora"/>
                <a:ea typeface="Sora"/>
                <a:cs typeface="Sora"/>
                <a:sym typeface="Sora"/>
              </a:rPr>
              <a:t>judul</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apa</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saja</a:t>
            </a:r>
            <a:r>
              <a:rPr lang="en-US" sz="1800" b="0" i="0" u="none" strike="noStrike" cap="none" dirty="0">
                <a:solidFill>
                  <a:srgbClr val="103864"/>
                </a:solidFill>
                <a:latin typeface="Sora"/>
                <a:ea typeface="Sora"/>
                <a:cs typeface="Sora"/>
                <a:sym typeface="Sora"/>
              </a:rPr>
              <a:t> yang </a:t>
            </a:r>
            <a:r>
              <a:rPr lang="en-US" sz="1800" b="0" i="0" u="none" strike="noStrike" cap="none" dirty="0" err="1">
                <a:solidFill>
                  <a:srgbClr val="103864"/>
                </a:solidFill>
                <a:latin typeface="Sora"/>
                <a:ea typeface="Sora"/>
                <a:cs typeface="Sora"/>
                <a:sym typeface="Sora"/>
              </a:rPr>
              <a:t>memiliki</a:t>
            </a:r>
            <a:r>
              <a:rPr lang="en-US" sz="1800" b="0" i="0" u="none" strike="noStrike" cap="none" dirty="0">
                <a:solidFill>
                  <a:srgbClr val="103864"/>
                </a:solidFill>
                <a:latin typeface="Sora"/>
                <a:ea typeface="Sora"/>
                <a:cs typeface="Sora"/>
                <a:sym typeface="Sora"/>
              </a:rPr>
              <a:t> genre hentai? dan </a:t>
            </a:r>
            <a:r>
              <a:rPr lang="en-US" sz="1800" b="0" i="0" u="none" strike="noStrike" cap="none" dirty="0" err="1">
                <a:solidFill>
                  <a:srgbClr val="103864"/>
                </a:solidFill>
                <a:latin typeface="Sora"/>
                <a:ea typeface="Sora"/>
                <a:cs typeface="Sora"/>
                <a:sym typeface="Sora"/>
              </a:rPr>
              <a:t>dari</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judul</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itu</a:t>
            </a:r>
            <a:r>
              <a:rPr lang="en-US" sz="1800" b="0" i="0" u="none" strike="noStrike" cap="none" dirty="0">
                <a:solidFill>
                  <a:srgbClr val="103864"/>
                </a:solidFill>
                <a:latin typeface="Sora"/>
                <a:ea typeface="Sora"/>
                <a:cs typeface="Sora"/>
                <a:sym typeface="Sora"/>
              </a:rPr>
              <a:t> mana </a:t>
            </a:r>
            <a:r>
              <a:rPr lang="en-US" sz="1800" b="0" i="0" u="none" strike="noStrike" cap="none" dirty="0" err="1">
                <a:solidFill>
                  <a:srgbClr val="103864"/>
                </a:solidFill>
                <a:latin typeface="Sora"/>
                <a:ea typeface="Sora"/>
                <a:cs typeface="Sora"/>
                <a:sym typeface="Sora"/>
              </a:rPr>
              <a:t>saja</a:t>
            </a:r>
            <a:r>
              <a:rPr lang="en-US" sz="1800" b="0" i="0" u="none" strike="noStrike" cap="none" dirty="0">
                <a:solidFill>
                  <a:srgbClr val="103864"/>
                </a:solidFill>
                <a:latin typeface="Sora"/>
                <a:ea typeface="Sora"/>
                <a:cs typeface="Sora"/>
                <a:sym typeface="Sora"/>
              </a:rPr>
              <a:t> yang </a:t>
            </a:r>
            <a:r>
              <a:rPr lang="en-US" sz="1800" b="0" i="0" u="none" strike="noStrike" cap="none" dirty="0" err="1">
                <a:solidFill>
                  <a:srgbClr val="103864"/>
                </a:solidFill>
                <a:latin typeface="Sora"/>
                <a:ea typeface="Sora"/>
                <a:cs typeface="Sora"/>
                <a:sym typeface="Sora"/>
              </a:rPr>
              <a:t>memiliki</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skor</a:t>
            </a:r>
            <a:r>
              <a:rPr lang="en-US" sz="1800" b="0" i="0" u="none" strike="noStrike" cap="none" dirty="0">
                <a:solidFill>
                  <a:srgbClr val="103864"/>
                </a:solidFill>
                <a:latin typeface="Sora"/>
                <a:ea typeface="Sora"/>
                <a:cs typeface="Sora"/>
                <a:sym typeface="Sora"/>
              </a:rPr>
              <a:t> paling </a:t>
            </a:r>
            <a:r>
              <a:rPr lang="en-US" sz="1800" b="0" i="0" u="none" strike="noStrike" cap="none" dirty="0" err="1">
                <a:solidFill>
                  <a:srgbClr val="103864"/>
                </a:solidFill>
                <a:latin typeface="Sora"/>
                <a:ea typeface="Sora"/>
                <a:cs typeface="Sora"/>
                <a:sym typeface="Sora"/>
              </a:rPr>
              <a:t>tinggi</a:t>
            </a:r>
            <a:r>
              <a:rPr lang="en-US" sz="1800" b="0" i="0" u="none" strike="noStrike" cap="none" dirty="0">
                <a:solidFill>
                  <a:srgbClr val="103864"/>
                </a:solidFill>
                <a:latin typeface="Sora"/>
                <a:ea typeface="Sora"/>
                <a:cs typeface="Sora"/>
                <a:sym typeface="Sora"/>
              </a:rPr>
              <a:t>?</a:t>
            </a:r>
          </a:p>
        </p:txBody>
      </p:sp>
      <p:pic>
        <p:nvPicPr>
          <p:cNvPr id="3" name="Picture 2">
            <a:extLst>
              <a:ext uri="{FF2B5EF4-FFF2-40B4-BE49-F238E27FC236}">
                <a16:creationId xmlns:a16="http://schemas.microsoft.com/office/drawing/2014/main" id="{53280234-C347-03F4-6600-DC1FAED446A0}"/>
              </a:ext>
            </a:extLst>
          </p:cNvPr>
          <p:cNvPicPr>
            <a:picLocks noChangeAspect="1"/>
          </p:cNvPicPr>
          <p:nvPr/>
        </p:nvPicPr>
        <p:blipFill>
          <a:blip r:embed="rId3"/>
          <a:stretch>
            <a:fillRect/>
          </a:stretch>
        </p:blipFill>
        <p:spPr>
          <a:xfrm>
            <a:off x="272715" y="1842412"/>
            <a:ext cx="7048546" cy="3914973"/>
          </a:xfrm>
          <a:prstGeom prst="rect">
            <a:avLst/>
          </a:prstGeom>
        </p:spPr>
      </p:pic>
      <p:pic>
        <p:nvPicPr>
          <p:cNvPr id="6" name="Picture 5">
            <a:extLst>
              <a:ext uri="{FF2B5EF4-FFF2-40B4-BE49-F238E27FC236}">
                <a16:creationId xmlns:a16="http://schemas.microsoft.com/office/drawing/2014/main" id="{28BA2CF4-6E82-E1A6-4527-9CFFADDFF33D}"/>
              </a:ext>
            </a:extLst>
          </p:cNvPr>
          <p:cNvPicPr>
            <a:picLocks noChangeAspect="1"/>
          </p:cNvPicPr>
          <p:nvPr/>
        </p:nvPicPr>
        <p:blipFill>
          <a:blip r:embed="rId4"/>
          <a:stretch>
            <a:fillRect/>
          </a:stretch>
        </p:blipFill>
        <p:spPr>
          <a:xfrm>
            <a:off x="6096000" y="5375597"/>
            <a:ext cx="5550568" cy="1231477"/>
          </a:xfrm>
          <a:prstGeom prst="rect">
            <a:avLst/>
          </a:prstGeom>
        </p:spPr>
      </p:pic>
    </p:spTree>
    <p:extLst>
      <p:ext uri="{BB962C8B-B14F-4D97-AF65-F5344CB8AC3E}">
        <p14:creationId xmlns:p14="http://schemas.microsoft.com/office/powerpoint/2010/main" val="34594273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88943" y="365125"/>
            <a:ext cx="11401500" cy="8666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Research Question</a:t>
            </a:r>
            <a:endParaRPr dirty="0"/>
          </a:p>
        </p:txBody>
      </p:sp>
      <p:sp>
        <p:nvSpPr>
          <p:cNvPr id="216" name="Google Shape;216;g1451da43991_0_5"/>
          <p:cNvSpPr txBox="1"/>
          <p:nvPr/>
        </p:nvSpPr>
        <p:spPr>
          <a:xfrm>
            <a:off x="4636631" y="217991"/>
            <a:ext cx="5684260" cy="923289"/>
          </a:xfrm>
          <a:prstGeom prst="rect">
            <a:avLst/>
          </a:prstGeom>
          <a:noFill/>
          <a:ln>
            <a:noFill/>
          </a:ln>
        </p:spPr>
        <p:txBody>
          <a:bodyPr spcFirstLastPara="1" wrap="square" lIns="91425" tIns="45700" rIns="91425" bIns="45700" anchor="t" anchorCtr="0">
            <a:spAutoFit/>
          </a:bodyPr>
          <a:lstStyle/>
          <a:p>
            <a:pPr marL="101600" marR="0" lvl="0" algn="l" rtl="0">
              <a:lnSpc>
                <a:spcPct val="100000"/>
              </a:lnSpc>
              <a:spcBef>
                <a:spcPts val="0"/>
              </a:spcBef>
              <a:spcAft>
                <a:spcPts val="0"/>
              </a:spcAft>
              <a:buClr>
                <a:srgbClr val="103864"/>
              </a:buClr>
              <a:buSzPts val="2000"/>
            </a:pPr>
            <a:r>
              <a:rPr lang="en-US" sz="1800" b="0" i="0" u="none" strike="noStrike" cap="none" dirty="0">
                <a:solidFill>
                  <a:srgbClr val="103864"/>
                </a:solidFill>
                <a:latin typeface="Sora"/>
                <a:ea typeface="Sora"/>
                <a:cs typeface="Sora"/>
                <a:sym typeface="Sora"/>
              </a:rPr>
              <a:t>5. </a:t>
            </a:r>
            <a:r>
              <a:rPr lang="en-US" sz="1800" b="0" i="0" u="none" strike="noStrike" cap="none" dirty="0" err="1">
                <a:solidFill>
                  <a:srgbClr val="103864"/>
                </a:solidFill>
                <a:latin typeface="Sora"/>
                <a:ea typeface="Sora"/>
                <a:cs typeface="Sora"/>
                <a:sym typeface="Sora"/>
              </a:rPr>
              <a:t>Kemudian</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bagaimana</a:t>
            </a:r>
            <a:r>
              <a:rPr lang="en-US" sz="1800" b="0" i="0" u="none" strike="noStrike" cap="none" dirty="0">
                <a:solidFill>
                  <a:srgbClr val="103864"/>
                </a:solidFill>
                <a:latin typeface="Sora"/>
                <a:ea typeface="Sora"/>
                <a:cs typeface="Sora"/>
                <a:sym typeface="Sora"/>
              </a:rPr>
              <a:t> synopsis </a:t>
            </a:r>
            <a:r>
              <a:rPr lang="en-US" sz="1800" b="0" i="0" u="none" strike="noStrike" cap="none" dirty="0" err="1">
                <a:solidFill>
                  <a:srgbClr val="103864"/>
                </a:solidFill>
                <a:latin typeface="Sora"/>
                <a:ea typeface="Sora"/>
                <a:cs typeface="Sora"/>
                <a:sym typeface="Sora"/>
              </a:rPr>
              <a:t>dari</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judul</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tersebut</a:t>
            </a:r>
            <a:r>
              <a:rPr lang="en-US" sz="1800" b="0" i="0" u="none" strike="noStrike" cap="none" dirty="0">
                <a:solidFill>
                  <a:srgbClr val="103864"/>
                </a:solidFill>
                <a:latin typeface="Sora"/>
                <a:ea typeface="Sora"/>
                <a:cs typeface="Sora"/>
                <a:sym typeface="Sora"/>
              </a:rPr>
              <a:t>? kata-kata </a:t>
            </a:r>
            <a:r>
              <a:rPr lang="en-US" sz="1800" b="0" i="0" u="none" strike="noStrike" cap="none" dirty="0" err="1">
                <a:solidFill>
                  <a:srgbClr val="103864"/>
                </a:solidFill>
                <a:latin typeface="Sora"/>
                <a:ea typeface="Sora"/>
                <a:cs typeface="Sora"/>
                <a:sym typeface="Sora"/>
              </a:rPr>
              <a:t>apa</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saja</a:t>
            </a:r>
            <a:r>
              <a:rPr lang="en-US" sz="1800" b="0" i="0" u="none" strike="noStrike" cap="none" dirty="0">
                <a:solidFill>
                  <a:srgbClr val="103864"/>
                </a:solidFill>
                <a:latin typeface="Sora"/>
                <a:ea typeface="Sora"/>
                <a:cs typeface="Sora"/>
                <a:sym typeface="Sora"/>
              </a:rPr>
              <a:t> yang </a:t>
            </a:r>
            <a:r>
              <a:rPr lang="en-US" sz="1800" b="0" i="0" u="none" strike="noStrike" cap="none" dirty="0" err="1">
                <a:solidFill>
                  <a:srgbClr val="103864"/>
                </a:solidFill>
                <a:latin typeface="Sora"/>
                <a:ea typeface="Sora"/>
                <a:cs typeface="Sora"/>
                <a:sym typeface="Sora"/>
              </a:rPr>
              <a:t>sering</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muncul</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dalam</a:t>
            </a:r>
            <a:r>
              <a:rPr lang="en-US" sz="1800" b="0" i="0" u="none" strike="noStrike" cap="none" dirty="0">
                <a:solidFill>
                  <a:srgbClr val="103864"/>
                </a:solidFill>
                <a:latin typeface="Sora"/>
                <a:ea typeface="Sora"/>
                <a:cs typeface="Sora"/>
                <a:sym typeface="Sora"/>
              </a:rPr>
              <a:t> film </a:t>
            </a:r>
            <a:r>
              <a:rPr lang="en-US" sz="1800" b="0" i="0" u="none" strike="noStrike" cap="none" dirty="0" err="1">
                <a:solidFill>
                  <a:srgbClr val="103864"/>
                </a:solidFill>
                <a:latin typeface="Sora"/>
                <a:ea typeface="Sora"/>
                <a:cs typeface="Sora"/>
                <a:sym typeface="Sora"/>
              </a:rPr>
              <a:t>tersebut</a:t>
            </a:r>
            <a:r>
              <a:rPr lang="en-US" sz="1800" b="0" i="0" u="none" strike="noStrike" cap="none" dirty="0">
                <a:solidFill>
                  <a:srgbClr val="103864"/>
                </a:solidFill>
                <a:latin typeface="Sora"/>
                <a:ea typeface="Sora"/>
                <a:cs typeface="Sora"/>
                <a:sym typeface="Sora"/>
              </a:rPr>
              <a:t>?</a:t>
            </a:r>
          </a:p>
        </p:txBody>
      </p:sp>
      <p:pic>
        <p:nvPicPr>
          <p:cNvPr id="4" name="Picture 3">
            <a:extLst>
              <a:ext uri="{FF2B5EF4-FFF2-40B4-BE49-F238E27FC236}">
                <a16:creationId xmlns:a16="http://schemas.microsoft.com/office/drawing/2014/main" id="{1B650B66-45E7-8DA7-16F3-E23A13B341EB}"/>
              </a:ext>
            </a:extLst>
          </p:cNvPr>
          <p:cNvPicPr>
            <a:picLocks noChangeAspect="1"/>
          </p:cNvPicPr>
          <p:nvPr/>
        </p:nvPicPr>
        <p:blipFill>
          <a:blip r:embed="rId3"/>
          <a:stretch>
            <a:fillRect/>
          </a:stretch>
        </p:blipFill>
        <p:spPr>
          <a:xfrm>
            <a:off x="388943" y="1612906"/>
            <a:ext cx="7311440" cy="4111118"/>
          </a:xfrm>
          <a:prstGeom prst="rect">
            <a:avLst/>
          </a:prstGeom>
        </p:spPr>
      </p:pic>
      <p:pic>
        <p:nvPicPr>
          <p:cNvPr id="7" name="Picture 6">
            <a:extLst>
              <a:ext uri="{FF2B5EF4-FFF2-40B4-BE49-F238E27FC236}">
                <a16:creationId xmlns:a16="http://schemas.microsoft.com/office/drawing/2014/main" id="{B9D334EF-C9B0-5D90-6F35-3107D30F561D}"/>
              </a:ext>
            </a:extLst>
          </p:cNvPr>
          <p:cNvPicPr>
            <a:picLocks noChangeAspect="1"/>
          </p:cNvPicPr>
          <p:nvPr/>
        </p:nvPicPr>
        <p:blipFill>
          <a:blip r:embed="rId4"/>
          <a:stretch>
            <a:fillRect/>
          </a:stretch>
        </p:blipFill>
        <p:spPr>
          <a:xfrm>
            <a:off x="8065920" y="2475498"/>
            <a:ext cx="2382965" cy="3248526"/>
          </a:xfrm>
          <a:prstGeom prst="rect">
            <a:avLst/>
          </a:prstGeom>
        </p:spPr>
      </p:pic>
    </p:spTree>
    <p:extLst>
      <p:ext uri="{BB962C8B-B14F-4D97-AF65-F5344CB8AC3E}">
        <p14:creationId xmlns:p14="http://schemas.microsoft.com/office/powerpoint/2010/main" val="2114147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88943" y="365125"/>
            <a:ext cx="11401500" cy="8666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Research Question</a:t>
            </a:r>
            <a:endParaRPr dirty="0"/>
          </a:p>
        </p:txBody>
      </p:sp>
      <p:sp>
        <p:nvSpPr>
          <p:cNvPr id="216" name="Google Shape;216;g1451da43991_0_5"/>
          <p:cNvSpPr txBox="1"/>
          <p:nvPr/>
        </p:nvSpPr>
        <p:spPr>
          <a:xfrm>
            <a:off x="4636631" y="699429"/>
            <a:ext cx="5684260" cy="369291"/>
          </a:xfrm>
          <a:prstGeom prst="rect">
            <a:avLst/>
          </a:prstGeom>
          <a:noFill/>
          <a:ln>
            <a:noFill/>
          </a:ln>
        </p:spPr>
        <p:txBody>
          <a:bodyPr spcFirstLastPara="1" wrap="square" lIns="91425" tIns="45700" rIns="91425" bIns="45700" anchor="t" anchorCtr="0">
            <a:spAutoFit/>
          </a:bodyPr>
          <a:lstStyle/>
          <a:p>
            <a:pPr marL="101600" marR="0" lvl="0" algn="l" rtl="0">
              <a:lnSpc>
                <a:spcPct val="100000"/>
              </a:lnSpc>
              <a:spcBef>
                <a:spcPts val="0"/>
              </a:spcBef>
              <a:spcAft>
                <a:spcPts val="0"/>
              </a:spcAft>
              <a:buClr>
                <a:srgbClr val="103864"/>
              </a:buClr>
              <a:buSzPts val="2000"/>
            </a:pPr>
            <a:r>
              <a:rPr lang="en-US" sz="1800" b="0" i="0" u="none" strike="noStrike" cap="none" dirty="0">
                <a:solidFill>
                  <a:srgbClr val="103864"/>
                </a:solidFill>
                <a:latin typeface="Sora"/>
                <a:ea typeface="Sora"/>
                <a:cs typeface="Sora"/>
                <a:sym typeface="Sora"/>
              </a:rPr>
              <a:t>6. </a:t>
            </a:r>
            <a:r>
              <a:rPr lang="en-US" sz="1800" b="0" i="0" u="none" strike="noStrike" cap="none" dirty="0" err="1">
                <a:solidFill>
                  <a:srgbClr val="103864"/>
                </a:solidFill>
                <a:latin typeface="Sora"/>
                <a:ea typeface="Sora"/>
                <a:cs typeface="Sora"/>
                <a:sym typeface="Sora"/>
              </a:rPr>
              <a:t>Bagaimana</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probabilitasnya</a:t>
            </a:r>
            <a:r>
              <a:rPr lang="en-US" sz="1800" b="0" i="0" u="none" strike="noStrike" cap="none" dirty="0">
                <a:solidFill>
                  <a:srgbClr val="103864"/>
                </a:solidFill>
                <a:latin typeface="Sora"/>
                <a:ea typeface="Sora"/>
                <a:cs typeface="Sora"/>
                <a:sym typeface="Sora"/>
              </a:rPr>
              <a:t>? </a:t>
            </a:r>
          </a:p>
        </p:txBody>
      </p:sp>
      <p:pic>
        <p:nvPicPr>
          <p:cNvPr id="1026" name="Picture 2">
            <a:extLst>
              <a:ext uri="{FF2B5EF4-FFF2-40B4-BE49-F238E27FC236}">
                <a16:creationId xmlns:a16="http://schemas.microsoft.com/office/drawing/2014/main" id="{273874C2-648B-354A-0EFA-78C834F170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2120" y="1773153"/>
            <a:ext cx="7591425" cy="5524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3FF569A2-59E9-1A51-3CF4-19648CD1A43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5206" y="3138487"/>
            <a:ext cx="7562850" cy="58102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A30473C8-C4B4-0E24-808A-75C50CC5F8F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2120" y="4576511"/>
            <a:ext cx="7581900" cy="666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367081"/>
      </p:ext>
    </p:extLst>
  </p:cSld>
  <p:clrMapOvr>
    <a:masterClrMapping/>
  </p:clrMapOvr>
</p:sld>
</file>

<file path=ppt/theme/theme1.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295</Words>
  <Application>Microsoft Office PowerPoint</Application>
  <PresentationFormat>Widescreen</PresentationFormat>
  <Paragraphs>46</Paragraphs>
  <Slides>13</Slides>
  <Notes>13</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13</vt:i4>
      </vt:variant>
    </vt:vector>
  </HeadingPairs>
  <TitlesOfParts>
    <vt:vector size="22" baseType="lpstr">
      <vt:lpstr>Arial</vt:lpstr>
      <vt:lpstr>Sora</vt:lpstr>
      <vt:lpstr>Calibri</vt:lpstr>
      <vt:lpstr>Montserrat Light</vt:lpstr>
      <vt:lpstr>Roboto Mono</vt:lpstr>
      <vt:lpstr>Roboto Mono Medium</vt:lpstr>
      <vt:lpstr>Roboto Mono Light</vt:lpstr>
      <vt:lpstr>1_Office Theme</vt:lpstr>
      <vt:lpstr>Office Theme</vt:lpstr>
      <vt:lpstr>PowerPoint Presentation</vt:lpstr>
      <vt:lpstr>Outline</vt:lpstr>
      <vt:lpstr>Introduction</vt:lpstr>
      <vt:lpstr>Dataset</vt:lpstr>
      <vt:lpstr>Research Question</vt:lpstr>
      <vt:lpstr>Research Question</vt:lpstr>
      <vt:lpstr>Research Question</vt:lpstr>
      <vt:lpstr>Research Question</vt:lpstr>
      <vt:lpstr>Research Question</vt:lpstr>
      <vt:lpstr>Conclusion</vt:lpstr>
      <vt:lpstr>Further Research</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RIDO TRI PUTRA</dc:creator>
  <cp:lastModifiedBy>shelinkhusnul18</cp:lastModifiedBy>
  <cp:revision>3</cp:revision>
  <dcterms:created xsi:type="dcterms:W3CDTF">2022-06-30T03:08:43Z</dcterms:created>
  <dcterms:modified xsi:type="dcterms:W3CDTF">2023-11-03T03:31:11Z</dcterms:modified>
</cp:coreProperties>
</file>